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6" r:id="rId3"/>
    <p:sldId id="261" r:id="rId4"/>
    <p:sldId id="268" r:id="rId5"/>
    <p:sldId id="294" r:id="rId6"/>
    <p:sldId id="274" r:id="rId7"/>
    <p:sldId id="293" r:id="rId8"/>
    <p:sldId id="275" r:id="rId9"/>
    <p:sldId id="273" r:id="rId10"/>
    <p:sldId id="278" r:id="rId11"/>
    <p:sldId id="303" r:id="rId12"/>
    <p:sldId id="305" r:id="rId13"/>
    <p:sldId id="304" r:id="rId14"/>
    <p:sldId id="295" r:id="rId15"/>
    <p:sldId id="302" r:id="rId16"/>
    <p:sldId id="301" r:id="rId17"/>
    <p:sldId id="306" r:id="rId18"/>
    <p:sldId id="277" r:id="rId19"/>
    <p:sldId id="307" r:id="rId20"/>
    <p:sldId id="308" r:id="rId21"/>
    <p:sldId id="284" r:id="rId22"/>
    <p:sldId id="309" r:id="rId23"/>
    <p:sldId id="313" r:id="rId24"/>
    <p:sldId id="315" r:id="rId25"/>
    <p:sldId id="312" r:id="rId26"/>
    <p:sldId id="316" r:id="rId27"/>
    <p:sldId id="311" r:id="rId28"/>
    <p:sldId id="317" r:id="rId29"/>
    <p:sldId id="318" r:id="rId30"/>
    <p:sldId id="319" r:id="rId31"/>
    <p:sldId id="287" r:id="rId32"/>
    <p:sldId id="320" r:id="rId33"/>
    <p:sldId id="271" r:id="rId34"/>
    <p:sldId id="323" r:id="rId35"/>
    <p:sldId id="322" r:id="rId36"/>
    <p:sldId id="321" r:id="rId37"/>
    <p:sldId id="324" r:id="rId38"/>
  </p:sldIdLst>
  <p:sldSz cx="12192000" cy="6858000"/>
  <p:notesSz cx="6858000" cy="9144000"/>
  <p:embeddedFontLst>
    <p:embeddedFont>
      <p:font typeface="DX시인과나" panose="02020600000000000000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나눔바른고딕" panose="020B0603020101020101" pitchFamily="50" charset="-127"/>
      <p:regular r:id="rId42"/>
      <p:bold r:id="rId43"/>
    </p:embeddedFont>
    <p:embeddedFont>
      <p:font typeface="210 수필명조 020" panose="02020603020101020101" pitchFamily="18" charset="-127"/>
      <p:regular r:id="rId44"/>
    </p:embeddedFont>
    <p:embeddedFont>
      <p:font typeface="DX경필명조B" panose="020B0600000101010101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ABC3"/>
    <a:srgbClr val="DFE1E2"/>
    <a:srgbClr val="89A657"/>
    <a:srgbClr val="E14275"/>
    <a:srgbClr val="E2688C"/>
    <a:srgbClr val="664F57"/>
    <a:srgbClr val="BA8682"/>
    <a:srgbClr val="FFFFFF"/>
    <a:srgbClr val="F0ECE3"/>
    <a:srgbClr val="DE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0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2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6F9E6-9560-43E4-AF40-50C879D9E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B16D4C-5251-4E53-9926-D2ABCBC0B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734BD-DAF5-48E7-81C5-830DD2186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9B70F-F038-4F12-A537-8630F75E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EF6C1-6101-4285-B558-42AC1B3F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3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14B6C-F342-4C27-B0B2-3F537E5A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F394FD-924C-47F0-BA5E-D03AD3F31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F3354-E2AD-477A-A597-90EE6821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64E4E-2F1A-4ADA-BB33-16C25A0D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0BF82C-6031-483C-89AE-77C3CD8E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11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BAF78D-67C2-4551-A757-864E35FA4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9BC131-14E7-49B0-932D-536D32A04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B1612-349B-4934-B3BD-6E6E0FD6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2802F-CE33-4D2C-B9E1-F204FACF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FB14A-E442-4F74-BBF8-1478907B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0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57396-5D55-4D6E-AEF8-2E82491F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C2EC75-4BC2-4770-B734-94FAD58F1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FBE4C4-FCE9-4912-B594-EF6BC351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31DBF-493D-4DEA-92DA-64561D01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3EF71-9807-4BC5-898E-141FC9CD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45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D9840-E255-4F36-BC7F-6F62F38D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62CF7B-DA97-407F-B5EF-DBCAF704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5D498-0D81-4B65-A7E6-6E47338E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173C0D-44D2-4AC0-8620-12CF22344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CBDC1B-E6AD-4023-B333-4C40CC72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8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CD789-94E4-4CE8-B303-9121B81A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4CFDC-C74D-4C9E-ACFB-132D4CA91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39C8C-B2A1-4BC3-BF76-3356FED8F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D80A2-38C3-4558-8A18-1E0B697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1362E-385D-4FED-A331-772FBFE6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DD59D-5B66-42C2-8FC5-C6624007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177ED-F461-421F-9BAD-8F331332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7F27EC-3EB6-485E-B6F2-4871313B6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C88798-CC06-4BA9-9DFD-2DEF86BE5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CA7406-BFBB-44BB-8FEA-A88D50632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010EF8-C48F-4A35-8446-AE76A912A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90818B-B7E1-4FEF-9D02-E9426E25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2BF919-DFBE-4273-A362-819E4870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D333F-9F4A-460F-BB61-8528924A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8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68BCC-68D7-465F-9012-CF763E7C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7AA09-A7FD-4886-8B50-75B7E263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402AC0-A2C9-4DFE-B6D7-F015F5FF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3D3EC9-3100-4888-8AC5-895BEC8F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38D246-A40D-48C1-B970-E406E24C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3EDB9D-DC05-4DA5-9447-65191614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623E0-0589-4BF4-A3D6-D0B708CA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32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ABA63-A47B-4B1B-9FE8-7B8613E1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CC032-25FE-4034-B592-BC24A0279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F9139C-F246-4C41-84EE-F70F2AEC1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FC7ED-5613-4086-B953-ACE881EA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FE3269-C4CC-4822-BAF3-A4E3D706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28295B-1F60-4B4C-8C04-2419270B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300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B1695-D5B2-4ED8-8D72-A80A4ADD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2A7A5F-D167-4554-A353-432F93A50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F2F5BE-EF58-4B55-B992-F4C7DE0FC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0A7231-017E-4FE0-BA07-6D95EFE4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EAF65A-D493-45FD-9252-DB29A685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51EB80-C1E1-4B56-9006-0105023C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5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BACE2-FC87-4E0A-9B64-4CD81D17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1815EF-3E3B-4E64-A1B7-979DE0C55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D8C1C-CF94-4B09-B07F-9BE12F8C5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EEEDF-E8FC-4763-A545-719B41B2325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E62D3-8EA2-4228-8067-1069AF9F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2CD63-C3B3-41C9-9B80-F7C969301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8508-359B-4B78-A6E9-E2A90A39F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8BD91729-7F9F-4B0A-95A1-86E70C0D99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41C">
              <a:alpha val="2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6BEA0AE-A532-4C9C-85BC-B30C93F4C4E2}"/>
              </a:ext>
            </a:extLst>
          </p:cNvPr>
          <p:cNvSpPr/>
          <p:nvPr/>
        </p:nvSpPr>
        <p:spPr>
          <a:xfrm flipV="1">
            <a:off x="10541827" y="5293175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041C4B4-193F-4E57-9946-3F038BA1C681}"/>
              </a:ext>
            </a:extLst>
          </p:cNvPr>
          <p:cNvSpPr/>
          <p:nvPr/>
        </p:nvSpPr>
        <p:spPr>
          <a:xfrm flipV="1">
            <a:off x="9917714" y="3721609"/>
            <a:ext cx="189739" cy="189739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124522B-FA9E-4C17-AB42-674B73D0521D}"/>
              </a:ext>
            </a:extLst>
          </p:cNvPr>
          <p:cNvSpPr/>
          <p:nvPr/>
        </p:nvSpPr>
        <p:spPr>
          <a:xfrm flipV="1">
            <a:off x="9351497" y="5845369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21A0F06-F841-4370-92E3-AE530E9D5953}"/>
              </a:ext>
            </a:extLst>
          </p:cNvPr>
          <p:cNvSpPr/>
          <p:nvPr/>
        </p:nvSpPr>
        <p:spPr>
          <a:xfrm flipV="1">
            <a:off x="7551070" y="5726006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5414E0F-E2EC-42F4-AC0B-8FD2073BBC1E}"/>
              </a:ext>
            </a:extLst>
          </p:cNvPr>
          <p:cNvSpPr/>
          <p:nvPr/>
        </p:nvSpPr>
        <p:spPr>
          <a:xfrm flipV="1">
            <a:off x="11931885" y="5855401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8EA3C59-AA1A-461A-86C7-9E75CC9B5D9A}"/>
              </a:ext>
            </a:extLst>
          </p:cNvPr>
          <p:cNvSpPr/>
          <p:nvPr/>
        </p:nvSpPr>
        <p:spPr>
          <a:xfrm flipV="1">
            <a:off x="10517334" y="6365397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19844A4-966F-4D1A-8DE7-8957314A2179}"/>
              </a:ext>
            </a:extLst>
          </p:cNvPr>
          <p:cNvSpPr/>
          <p:nvPr/>
        </p:nvSpPr>
        <p:spPr>
          <a:xfrm flipV="1">
            <a:off x="11248350" y="3673376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40211F5-9465-4EB7-9260-03DF81B4E007}"/>
              </a:ext>
            </a:extLst>
          </p:cNvPr>
          <p:cNvSpPr/>
          <p:nvPr/>
        </p:nvSpPr>
        <p:spPr>
          <a:xfrm flipV="1">
            <a:off x="12072637" y="4091720"/>
            <a:ext cx="189739" cy="189739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83535E5-170D-48CA-82B0-CE374D83E348}"/>
              </a:ext>
            </a:extLst>
          </p:cNvPr>
          <p:cNvSpPr/>
          <p:nvPr/>
        </p:nvSpPr>
        <p:spPr>
          <a:xfrm flipV="1">
            <a:off x="778889" y="6454223"/>
            <a:ext cx="189739" cy="189739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5B6B51-8B43-4C6E-86FC-F7247D761C80}"/>
              </a:ext>
            </a:extLst>
          </p:cNvPr>
          <p:cNvSpPr/>
          <p:nvPr/>
        </p:nvSpPr>
        <p:spPr>
          <a:xfrm flipV="1">
            <a:off x="10517334" y="6208435"/>
            <a:ext cx="189739" cy="189739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B387955-0E96-43E4-A77E-B289FEA89C7F}"/>
              </a:ext>
            </a:extLst>
          </p:cNvPr>
          <p:cNvSpPr/>
          <p:nvPr/>
        </p:nvSpPr>
        <p:spPr>
          <a:xfrm flipV="1">
            <a:off x="2969011" y="6084643"/>
            <a:ext cx="189739" cy="189739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15C18AC-AA96-4A21-8831-FBF9A46974F7}"/>
              </a:ext>
            </a:extLst>
          </p:cNvPr>
          <p:cNvSpPr/>
          <p:nvPr/>
        </p:nvSpPr>
        <p:spPr>
          <a:xfrm flipV="1">
            <a:off x="1170784" y="5750500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ED21F6B-8380-4674-A3AD-801FE15351FA}"/>
              </a:ext>
            </a:extLst>
          </p:cNvPr>
          <p:cNvSpPr/>
          <p:nvPr/>
        </p:nvSpPr>
        <p:spPr>
          <a:xfrm flipV="1">
            <a:off x="2005145" y="5057678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2FE2D96-FA21-44AF-8161-3D3224D9EFE6}"/>
              </a:ext>
            </a:extLst>
          </p:cNvPr>
          <p:cNvSpPr/>
          <p:nvPr/>
        </p:nvSpPr>
        <p:spPr>
          <a:xfrm flipV="1">
            <a:off x="3653379" y="5909824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6A8BAE2-E16C-4D7D-8651-12A741E61C96}"/>
              </a:ext>
            </a:extLst>
          </p:cNvPr>
          <p:cNvSpPr/>
          <p:nvPr/>
        </p:nvSpPr>
        <p:spPr>
          <a:xfrm flipV="1">
            <a:off x="1896122" y="6787624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C6FAFAF-1CB8-4894-82CB-1F2C244A3D26}"/>
              </a:ext>
            </a:extLst>
          </p:cNvPr>
          <p:cNvSpPr/>
          <p:nvPr/>
        </p:nvSpPr>
        <p:spPr>
          <a:xfrm flipV="1">
            <a:off x="0" y="5785025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D8F60E3-A41C-48E4-AB56-0C0586D1AF25}"/>
              </a:ext>
            </a:extLst>
          </p:cNvPr>
          <p:cNvSpPr/>
          <p:nvPr/>
        </p:nvSpPr>
        <p:spPr>
          <a:xfrm flipV="1">
            <a:off x="-72571" y="4319510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B14EBFB-0E31-4D04-AB95-E1BBFE2C5C20}"/>
              </a:ext>
            </a:extLst>
          </p:cNvPr>
          <p:cNvSpPr/>
          <p:nvPr/>
        </p:nvSpPr>
        <p:spPr>
          <a:xfrm flipV="1">
            <a:off x="284624" y="3547390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B813845-5387-4630-AECB-E77981F1D010}"/>
              </a:ext>
            </a:extLst>
          </p:cNvPr>
          <p:cNvSpPr/>
          <p:nvPr/>
        </p:nvSpPr>
        <p:spPr>
          <a:xfrm flipV="1">
            <a:off x="1738908" y="3580857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97AF805-81F7-439F-A5D4-AEB50CDAF2AE}"/>
              </a:ext>
            </a:extLst>
          </p:cNvPr>
          <p:cNvSpPr/>
          <p:nvPr/>
        </p:nvSpPr>
        <p:spPr>
          <a:xfrm flipV="1">
            <a:off x="708513" y="4249134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D21189-78AC-472E-9FCF-CE582D3A3ABF}"/>
              </a:ext>
            </a:extLst>
          </p:cNvPr>
          <p:cNvSpPr/>
          <p:nvPr/>
        </p:nvSpPr>
        <p:spPr>
          <a:xfrm flipV="1">
            <a:off x="898252" y="3232198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6529" y="420573"/>
            <a:ext cx="3466866" cy="6204423"/>
            <a:chOff x="4356001" y="435198"/>
            <a:chExt cx="3466866" cy="6204423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BC7BE68-8F16-4A9D-97C1-F7A6463171B7}"/>
                </a:ext>
              </a:extLst>
            </p:cNvPr>
            <p:cNvSpPr txBox="1"/>
            <p:nvPr/>
          </p:nvSpPr>
          <p:spPr>
            <a:xfrm>
              <a:off x="4786888" y="435198"/>
              <a:ext cx="738664" cy="2246769"/>
            </a:xfrm>
            <a:prstGeom prst="rect">
              <a:avLst/>
            </a:prstGeom>
            <a:noFill/>
          </p:spPr>
          <p:txBody>
            <a:bodyPr vert="eaVert" wrap="none" numCol="1" rtlCol="0" anchor="b" anchorCtr="0">
              <a:spAutoFit/>
            </a:bodyPr>
            <a:lstStyle/>
            <a:p>
              <a:pPr algn="ctr"/>
              <a:r>
                <a:rPr lang="ko-KR" altLang="en-US" sz="3600" spc="600" dirty="0" smtClean="0">
                  <a:solidFill>
                    <a:schemeClr val="bg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인기있는</a:t>
              </a:r>
              <a:endParaRPr lang="en-US" altLang="ko-KR" sz="3600" spc="600" dirty="0" smtClean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08FCAE8-ED79-4A1E-9F33-1D3190A08BD9}"/>
                </a:ext>
              </a:extLst>
            </p:cNvPr>
            <p:cNvSpPr txBox="1"/>
            <p:nvPr/>
          </p:nvSpPr>
          <p:spPr>
            <a:xfrm>
              <a:off x="7022648" y="5957383"/>
              <a:ext cx="800219" cy="6822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ko-KR"/>
              </a:defPPr>
              <a:lvl1pPr algn="ctr">
                <a:defRPr sz="3200" spc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defRPr>
              </a:lvl1pPr>
            </a:lstStyle>
            <a:p>
              <a:r>
                <a:rPr lang="ko-KR" altLang="en-US" sz="4000" dirty="0"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」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67EF81-ADC1-4A1D-92F2-F2D55F89E442}"/>
                </a:ext>
              </a:extLst>
            </p:cNvPr>
            <p:cNvSpPr/>
            <p:nvPr/>
          </p:nvSpPr>
          <p:spPr>
            <a:xfrm>
              <a:off x="4356001" y="435198"/>
              <a:ext cx="800219" cy="3964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4000" spc="600" dirty="0">
                  <a:solidFill>
                    <a:schemeClr val="bg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C7BE68-8F16-4A9D-97C1-F7A6463171B7}"/>
                </a:ext>
              </a:extLst>
            </p:cNvPr>
            <p:cNvSpPr txBox="1"/>
            <p:nvPr/>
          </p:nvSpPr>
          <p:spPr>
            <a:xfrm>
              <a:off x="5726668" y="1021610"/>
              <a:ext cx="738664" cy="4814780"/>
            </a:xfrm>
            <a:prstGeom prst="rect">
              <a:avLst/>
            </a:prstGeom>
            <a:noFill/>
          </p:spPr>
          <p:txBody>
            <a:bodyPr vert="eaVert" wrap="none" numCol="1" rtlCol="0" anchor="b" anchorCtr="0">
              <a:spAutoFit/>
            </a:bodyPr>
            <a:lstStyle/>
            <a:p>
              <a:pPr algn="ctr"/>
              <a:r>
                <a:rPr lang="ko-KR" altLang="en-US" sz="3600" spc="600" dirty="0" smtClean="0">
                  <a:solidFill>
                    <a:schemeClr val="bg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음악은 어떤 특성을</a:t>
              </a:r>
              <a:endParaRPr lang="en-US" altLang="ko-KR" sz="3600" spc="600" dirty="0" smtClean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C7BE68-8F16-4A9D-97C1-F7A6463171B7}"/>
                </a:ext>
              </a:extLst>
            </p:cNvPr>
            <p:cNvSpPr txBox="1"/>
            <p:nvPr/>
          </p:nvSpPr>
          <p:spPr>
            <a:xfrm>
              <a:off x="6666448" y="3699741"/>
              <a:ext cx="738664" cy="2785378"/>
            </a:xfrm>
            <a:prstGeom prst="rect">
              <a:avLst/>
            </a:prstGeom>
            <a:noFill/>
          </p:spPr>
          <p:txBody>
            <a:bodyPr vert="eaVert" wrap="none" numCol="1" rtlCol="0" anchor="b" anchorCtr="0">
              <a:spAutoFit/>
            </a:bodyPr>
            <a:lstStyle/>
            <a:p>
              <a:pPr algn="ctr"/>
              <a:r>
                <a:rPr lang="ko-KR" altLang="en-US" sz="3600" spc="600" dirty="0" smtClean="0">
                  <a:solidFill>
                    <a:schemeClr val="bg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가져야할까</a:t>
              </a:r>
              <a:endParaRPr lang="en-US" altLang="ko-KR" sz="3600" spc="600" dirty="0" smtClean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846FE5-DB8C-42A0-953E-EAFFE8CFD847}"/>
              </a:ext>
            </a:extLst>
          </p:cNvPr>
          <p:cNvGrpSpPr/>
          <p:nvPr/>
        </p:nvGrpSpPr>
        <p:grpSpPr>
          <a:xfrm rot="20662292">
            <a:off x="9173861" y="1225575"/>
            <a:ext cx="1619764" cy="3672249"/>
            <a:chOff x="3069119" y="1984376"/>
            <a:chExt cx="1619764" cy="3672249"/>
          </a:xfrm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31" name="자유형: 도형 221">
              <a:extLst>
                <a:ext uri="{FF2B5EF4-FFF2-40B4-BE49-F238E27FC236}">
                  <a16:creationId xmlns:a16="http://schemas.microsoft.com/office/drawing/2014/main" id="{1A7D6DD9-0E04-46B6-9251-BDBC4AEC602C}"/>
                </a:ext>
              </a:extLst>
            </p:cNvPr>
            <p:cNvSpPr/>
            <p:nvPr/>
          </p:nvSpPr>
          <p:spPr>
            <a:xfrm rot="21357794">
              <a:off x="3457042" y="2326941"/>
              <a:ext cx="1231841" cy="3329684"/>
            </a:xfrm>
            <a:custGeom>
              <a:avLst/>
              <a:gdLst>
                <a:gd name="connsiteX0" fmla="*/ 0 w 2159583"/>
                <a:gd name="connsiteY0" fmla="*/ 0 h 5837382"/>
                <a:gd name="connsiteX1" fmla="*/ 73891 w 2159583"/>
                <a:gd name="connsiteY1" fmla="*/ 646546 h 5837382"/>
                <a:gd name="connsiteX2" fmla="*/ 249382 w 2159583"/>
                <a:gd name="connsiteY2" fmla="*/ 1477818 h 5837382"/>
                <a:gd name="connsiteX3" fmla="*/ 572654 w 2159583"/>
                <a:gd name="connsiteY3" fmla="*/ 2225964 h 5837382"/>
                <a:gd name="connsiteX4" fmla="*/ 1006763 w 2159583"/>
                <a:gd name="connsiteY4" fmla="*/ 2881746 h 5837382"/>
                <a:gd name="connsiteX5" fmla="*/ 1431636 w 2159583"/>
                <a:gd name="connsiteY5" fmla="*/ 3509818 h 5837382"/>
                <a:gd name="connsiteX6" fmla="*/ 1828800 w 2159583"/>
                <a:gd name="connsiteY6" fmla="*/ 4119418 h 5837382"/>
                <a:gd name="connsiteX7" fmla="*/ 2004291 w 2159583"/>
                <a:gd name="connsiteY7" fmla="*/ 4645891 h 5837382"/>
                <a:gd name="connsiteX8" fmla="*/ 2142836 w 2159583"/>
                <a:gd name="connsiteY8" fmla="*/ 5200073 h 5837382"/>
                <a:gd name="connsiteX9" fmla="*/ 2152072 w 2159583"/>
                <a:gd name="connsiteY9" fmla="*/ 5837382 h 583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9583" h="5837382">
                  <a:moveTo>
                    <a:pt x="0" y="0"/>
                  </a:moveTo>
                  <a:cubicBezTo>
                    <a:pt x="16163" y="200121"/>
                    <a:pt x="32327" y="400243"/>
                    <a:pt x="73891" y="646546"/>
                  </a:cubicBezTo>
                  <a:cubicBezTo>
                    <a:pt x="115455" y="892849"/>
                    <a:pt x="166255" y="1214582"/>
                    <a:pt x="249382" y="1477818"/>
                  </a:cubicBezTo>
                  <a:cubicBezTo>
                    <a:pt x="332509" y="1741054"/>
                    <a:pt x="446424" y="1991976"/>
                    <a:pt x="572654" y="2225964"/>
                  </a:cubicBezTo>
                  <a:cubicBezTo>
                    <a:pt x="698884" y="2459952"/>
                    <a:pt x="863599" y="2667770"/>
                    <a:pt x="1006763" y="2881746"/>
                  </a:cubicBezTo>
                  <a:cubicBezTo>
                    <a:pt x="1149927" y="3095722"/>
                    <a:pt x="1294630" y="3303539"/>
                    <a:pt x="1431636" y="3509818"/>
                  </a:cubicBezTo>
                  <a:cubicBezTo>
                    <a:pt x="1568642" y="3716097"/>
                    <a:pt x="1733358" y="3930073"/>
                    <a:pt x="1828800" y="4119418"/>
                  </a:cubicBezTo>
                  <a:cubicBezTo>
                    <a:pt x="1924243" y="4308764"/>
                    <a:pt x="1951952" y="4465782"/>
                    <a:pt x="2004291" y="4645891"/>
                  </a:cubicBezTo>
                  <a:cubicBezTo>
                    <a:pt x="2056630" y="4826000"/>
                    <a:pt x="2118206" y="5001491"/>
                    <a:pt x="2142836" y="5200073"/>
                  </a:cubicBezTo>
                  <a:cubicBezTo>
                    <a:pt x="2167466" y="5398655"/>
                    <a:pt x="2159769" y="5618018"/>
                    <a:pt x="2152072" y="5837382"/>
                  </a:cubicBezTo>
                </a:path>
              </a:pathLst>
            </a:custGeom>
            <a:noFill/>
            <a:ln w="19050" cap="rnd">
              <a:solidFill>
                <a:srgbClr val="5D5A4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7737403-8103-43C9-9A23-7DB58174DFBC}"/>
                </a:ext>
              </a:extLst>
            </p:cNvPr>
            <p:cNvGrpSpPr/>
            <p:nvPr/>
          </p:nvGrpSpPr>
          <p:grpSpPr>
            <a:xfrm>
              <a:off x="3078680" y="2767919"/>
              <a:ext cx="540094" cy="672941"/>
              <a:chOff x="3078680" y="2767919"/>
              <a:chExt cx="540094" cy="672941"/>
            </a:xfrm>
          </p:grpSpPr>
          <p:sp>
            <p:nvSpPr>
              <p:cNvPr id="196" name="자유형: 도형 360">
                <a:extLst>
                  <a:ext uri="{FF2B5EF4-FFF2-40B4-BE49-F238E27FC236}">
                    <a16:creationId xmlns:a16="http://schemas.microsoft.com/office/drawing/2014/main" id="{247F05E1-DAF5-4BCE-A4A9-58F84FB315EF}"/>
                  </a:ext>
                </a:extLst>
              </p:cNvPr>
              <p:cNvSpPr/>
              <p:nvPr/>
            </p:nvSpPr>
            <p:spPr>
              <a:xfrm rot="21357794">
                <a:off x="3373767" y="3328385"/>
                <a:ext cx="97797" cy="77875"/>
              </a:xfrm>
              <a:custGeom>
                <a:avLst/>
                <a:gdLst>
                  <a:gd name="connsiteX0" fmla="*/ 171450 w 171450"/>
                  <a:gd name="connsiteY0" fmla="*/ 136525 h 136525"/>
                  <a:gd name="connsiteX1" fmla="*/ 73025 w 171450"/>
                  <a:gd name="connsiteY1" fmla="*/ 44450 h 136525"/>
                  <a:gd name="connsiteX2" fmla="*/ 0 w 171450"/>
                  <a:gd name="connsiteY2" fmla="*/ 0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36525">
                    <a:moveTo>
                      <a:pt x="171450" y="136525"/>
                    </a:moveTo>
                    <a:cubicBezTo>
                      <a:pt x="136525" y="101864"/>
                      <a:pt x="101600" y="67204"/>
                      <a:pt x="73025" y="44450"/>
                    </a:cubicBezTo>
                    <a:cubicBezTo>
                      <a:pt x="44450" y="21696"/>
                      <a:pt x="22225" y="1084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56A14494-9A38-4677-9CA6-B75F7B9B5C99}"/>
                  </a:ext>
                </a:extLst>
              </p:cNvPr>
              <p:cNvGrpSpPr/>
              <p:nvPr/>
            </p:nvGrpSpPr>
            <p:grpSpPr>
              <a:xfrm>
                <a:off x="3078680" y="2767919"/>
                <a:ext cx="540094" cy="672941"/>
                <a:chOff x="3078680" y="2767919"/>
                <a:chExt cx="540094" cy="672941"/>
              </a:xfrm>
            </p:grpSpPr>
            <p:sp>
              <p:nvSpPr>
                <p:cNvPr id="198" name="자유형: 도형 362">
                  <a:extLst>
                    <a:ext uri="{FF2B5EF4-FFF2-40B4-BE49-F238E27FC236}">
                      <a16:creationId xmlns:a16="http://schemas.microsoft.com/office/drawing/2014/main" id="{092E4FAA-CDF0-415B-ABFD-7D082708C595}"/>
                    </a:ext>
                  </a:extLst>
                </p:cNvPr>
                <p:cNvSpPr/>
                <p:nvPr/>
              </p:nvSpPr>
              <p:spPr>
                <a:xfrm rot="21357794">
                  <a:off x="3104438" y="2901169"/>
                  <a:ext cx="514336" cy="539691"/>
                </a:xfrm>
                <a:custGeom>
                  <a:avLst/>
                  <a:gdLst>
                    <a:gd name="connsiteX0" fmla="*/ 901700 w 901700"/>
                    <a:gd name="connsiteY0" fmla="*/ 946150 h 946150"/>
                    <a:gd name="connsiteX1" fmla="*/ 638175 w 901700"/>
                    <a:gd name="connsiteY1" fmla="*/ 796925 h 946150"/>
                    <a:gd name="connsiteX2" fmla="*/ 457200 w 901700"/>
                    <a:gd name="connsiteY2" fmla="*/ 596900 h 946150"/>
                    <a:gd name="connsiteX3" fmla="*/ 279400 w 901700"/>
                    <a:gd name="connsiteY3" fmla="*/ 342900 h 946150"/>
                    <a:gd name="connsiteX4" fmla="*/ 76200 w 901700"/>
                    <a:gd name="connsiteY4" fmla="*/ 92075 h 946150"/>
                    <a:gd name="connsiteX5" fmla="*/ 0 w 901700"/>
                    <a:gd name="connsiteY5" fmla="*/ 0 h 94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1700" h="946150">
                      <a:moveTo>
                        <a:pt x="901700" y="946150"/>
                      </a:moveTo>
                      <a:cubicBezTo>
                        <a:pt x="806979" y="900641"/>
                        <a:pt x="712258" y="855133"/>
                        <a:pt x="638175" y="796925"/>
                      </a:cubicBezTo>
                      <a:cubicBezTo>
                        <a:pt x="564092" y="738717"/>
                        <a:pt x="516996" y="672571"/>
                        <a:pt x="457200" y="596900"/>
                      </a:cubicBezTo>
                      <a:cubicBezTo>
                        <a:pt x="397404" y="521229"/>
                        <a:pt x="342900" y="427037"/>
                        <a:pt x="279400" y="342900"/>
                      </a:cubicBezTo>
                      <a:cubicBezTo>
                        <a:pt x="215900" y="258762"/>
                        <a:pt x="122767" y="149225"/>
                        <a:pt x="76200" y="92075"/>
                      </a:cubicBezTo>
                      <a:cubicBezTo>
                        <a:pt x="29633" y="34925"/>
                        <a:pt x="14816" y="17462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9" name="자유형: 도형 363">
                  <a:extLst>
                    <a:ext uri="{FF2B5EF4-FFF2-40B4-BE49-F238E27FC236}">
                      <a16:creationId xmlns:a16="http://schemas.microsoft.com/office/drawing/2014/main" id="{3B25F97E-2968-420D-9A52-5A0A961ABFDC}"/>
                    </a:ext>
                  </a:extLst>
                </p:cNvPr>
                <p:cNvSpPr/>
                <p:nvPr/>
              </p:nvSpPr>
              <p:spPr>
                <a:xfrm rot="21357794">
                  <a:off x="3451471" y="3397351"/>
                  <a:ext cx="119529" cy="31765"/>
                </a:xfrm>
                <a:custGeom>
                  <a:avLst/>
                  <a:gdLst>
                    <a:gd name="connsiteX0" fmla="*/ 209550 w 209550"/>
                    <a:gd name="connsiteY0" fmla="*/ 4888 h 55688"/>
                    <a:gd name="connsiteX1" fmla="*/ 63500 w 209550"/>
                    <a:gd name="connsiteY1" fmla="*/ 4888 h 55688"/>
                    <a:gd name="connsiteX2" fmla="*/ 0 w 209550"/>
                    <a:gd name="connsiteY2" fmla="*/ 55688 h 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9550" h="55688">
                      <a:moveTo>
                        <a:pt x="209550" y="4888"/>
                      </a:moveTo>
                      <a:cubicBezTo>
                        <a:pt x="153987" y="654"/>
                        <a:pt x="98425" y="-3579"/>
                        <a:pt x="63500" y="4888"/>
                      </a:cubicBezTo>
                      <a:cubicBezTo>
                        <a:pt x="28575" y="13355"/>
                        <a:pt x="14287" y="34521"/>
                        <a:pt x="0" y="55688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자유형: 도형 364">
                  <a:extLst>
                    <a:ext uri="{FF2B5EF4-FFF2-40B4-BE49-F238E27FC236}">
                      <a16:creationId xmlns:a16="http://schemas.microsoft.com/office/drawing/2014/main" id="{1F763080-5FC7-43D6-BB6D-42AD46C78589}"/>
                    </a:ext>
                  </a:extLst>
                </p:cNvPr>
                <p:cNvSpPr/>
                <p:nvPr/>
              </p:nvSpPr>
              <p:spPr>
                <a:xfrm rot="21357794">
                  <a:off x="3305419" y="3055157"/>
                  <a:ext cx="217325" cy="329611"/>
                </a:xfrm>
                <a:custGeom>
                  <a:avLst/>
                  <a:gdLst>
                    <a:gd name="connsiteX0" fmla="*/ 381000 w 381000"/>
                    <a:gd name="connsiteY0" fmla="*/ 577850 h 577850"/>
                    <a:gd name="connsiteX1" fmla="*/ 215900 w 381000"/>
                    <a:gd name="connsiteY1" fmla="*/ 400050 h 577850"/>
                    <a:gd name="connsiteX2" fmla="*/ 127000 w 381000"/>
                    <a:gd name="connsiteY2" fmla="*/ 187325 h 577850"/>
                    <a:gd name="connsiteX3" fmla="*/ 0 w 381000"/>
                    <a:gd name="connsiteY3" fmla="*/ 0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0" h="577850">
                      <a:moveTo>
                        <a:pt x="381000" y="577850"/>
                      </a:moveTo>
                      <a:cubicBezTo>
                        <a:pt x="319616" y="521493"/>
                        <a:pt x="258233" y="465137"/>
                        <a:pt x="215900" y="400050"/>
                      </a:cubicBezTo>
                      <a:cubicBezTo>
                        <a:pt x="173567" y="334963"/>
                        <a:pt x="162983" y="254000"/>
                        <a:pt x="127000" y="187325"/>
                      </a:cubicBezTo>
                      <a:cubicBezTo>
                        <a:pt x="91017" y="120650"/>
                        <a:pt x="45508" y="60325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자유형: 도형 365">
                  <a:extLst>
                    <a:ext uri="{FF2B5EF4-FFF2-40B4-BE49-F238E27FC236}">
                      <a16:creationId xmlns:a16="http://schemas.microsoft.com/office/drawing/2014/main" id="{EB9F88FF-6F4B-423A-9C82-7A1A8CB637DC}"/>
                    </a:ext>
                  </a:extLst>
                </p:cNvPr>
                <p:cNvSpPr/>
                <p:nvPr/>
              </p:nvSpPr>
              <p:spPr>
                <a:xfrm rot="21357794">
                  <a:off x="3347405" y="2975412"/>
                  <a:ext cx="21732" cy="193781"/>
                </a:xfrm>
                <a:custGeom>
                  <a:avLst/>
                  <a:gdLst>
                    <a:gd name="connsiteX0" fmla="*/ 38100 w 38100"/>
                    <a:gd name="connsiteY0" fmla="*/ 339725 h 339725"/>
                    <a:gd name="connsiteX1" fmla="*/ 28575 w 38100"/>
                    <a:gd name="connsiteY1" fmla="*/ 107950 h 339725"/>
                    <a:gd name="connsiteX2" fmla="*/ 0 w 38100"/>
                    <a:gd name="connsiteY2" fmla="*/ 0 h 33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" h="339725">
                      <a:moveTo>
                        <a:pt x="38100" y="339725"/>
                      </a:moveTo>
                      <a:cubicBezTo>
                        <a:pt x="36512" y="252148"/>
                        <a:pt x="34925" y="164571"/>
                        <a:pt x="28575" y="107950"/>
                      </a:cubicBezTo>
                      <a:cubicBezTo>
                        <a:pt x="22225" y="51329"/>
                        <a:pt x="11112" y="25664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자유형: 도형 366">
                  <a:extLst>
                    <a:ext uri="{FF2B5EF4-FFF2-40B4-BE49-F238E27FC236}">
                      <a16:creationId xmlns:a16="http://schemas.microsoft.com/office/drawing/2014/main" id="{89A5BDC3-ED25-49F2-8E64-DA66F45513EC}"/>
                    </a:ext>
                  </a:extLst>
                </p:cNvPr>
                <p:cNvSpPr/>
                <p:nvPr/>
              </p:nvSpPr>
              <p:spPr>
                <a:xfrm rot="21357794">
                  <a:off x="3225924" y="3233359"/>
                  <a:ext cx="161183" cy="37721"/>
                </a:xfrm>
                <a:custGeom>
                  <a:avLst/>
                  <a:gdLst>
                    <a:gd name="connsiteX0" fmla="*/ 282575 w 282575"/>
                    <a:gd name="connsiteY0" fmla="*/ 66129 h 66129"/>
                    <a:gd name="connsiteX1" fmla="*/ 76200 w 282575"/>
                    <a:gd name="connsiteY1" fmla="*/ 5804 h 66129"/>
                    <a:gd name="connsiteX2" fmla="*/ 0 w 282575"/>
                    <a:gd name="connsiteY2" fmla="*/ 5804 h 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2575" h="66129">
                      <a:moveTo>
                        <a:pt x="282575" y="66129"/>
                      </a:moveTo>
                      <a:cubicBezTo>
                        <a:pt x="202935" y="40993"/>
                        <a:pt x="123296" y="15858"/>
                        <a:pt x="76200" y="5804"/>
                      </a:cubicBezTo>
                      <a:cubicBezTo>
                        <a:pt x="29104" y="-4250"/>
                        <a:pt x="14552" y="777"/>
                        <a:pt x="0" y="5804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자유형: 도형 367">
                  <a:extLst>
                    <a:ext uri="{FF2B5EF4-FFF2-40B4-BE49-F238E27FC236}">
                      <a16:creationId xmlns:a16="http://schemas.microsoft.com/office/drawing/2014/main" id="{48A38F18-6AF1-4624-AEBC-B8261E5C59CA}"/>
                    </a:ext>
                  </a:extLst>
                </p:cNvPr>
                <p:cNvSpPr/>
                <p:nvPr/>
              </p:nvSpPr>
              <p:spPr>
                <a:xfrm rot="21357794">
                  <a:off x="3210668" y="3196335"/>
                  <a:ext cx="48898" cy="43465"/>
                </a:xfrm>
                <a:custGeom>
                  <a:avLst/>
                  <a:gdLst>
                    <a:gd name="connsiteX0" fmla="*/ 85725 w 85725"/>
                    <a:gd name="connsiteY0" fmla="*/ 76200 h 76200"/>
                    <a:gd name="connsiteX1" fmla="*/ 0 w 85725"/>
                    <a:gd name="connsiteY1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725" h="76200">
                      <a:moveTo>
                        <a:pt x="85725" y="7620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자유형: 도형 368">
                  <a:extLst>
                    <a:ext uri="{FF2B5EF4-FFF2-40B4-BE49-F238E27FC236}">
                      <a16:creationId xmlns:a16="http://schemas.microsoft.com/office/drawing/2014/main" id="{893814FC-C07B-4BAA-AE15-E1D4FD2E4061}"/>
                    </a:ext>
                  </a:extLst>
                </p:cNvPr>
                <p:cNvSpPr/>
                <p:nvPr/>
              </p:nvSpPr>
              <p:spPr>
                <a:xfrm rot="21357794">
                  <a:off x="3098700" y="2829115"/>
                  <a:ext cx="152127" cy="276672"/>
                </a:xfrm>
                <a:custGeom>
                  <a:avLst/>
                  <a:gdLst>
                    <a:gd name="connsiteX0" fmla="*/ 266700 w 266700"/>
                    <a:gd name="connsiteY0" fmla="*/ 485044 h 485044"/>
                    <a:gd name="connsiteX1" fmla="*/ 193675 w 266700"/>
                    <a:gd name="connsiteY1" fmla="*/ 281844 h 485044"/>
                    <a:gd name="connsiteX2" fmla="*/ 47625 w 266700"/>
                    <a:gd name="connsiteY2" fmla="*/ 40544 h 485044"/>
                    <a:gd name="connsiteX3" fmla="*/ 0 w 266700"/>
                    <a:gd name="connsiteY3" fmla="*/ 2444 h 485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700" h="485044">
                      <a:moveTo>
                        <a:pt x="266700" y="485044"/>
                      </a:moveTo>
                      <a:cubicBezTo>
                        <a:pt x="248443" y="420485"/>
                        <a:pt x="230187" y="355927"/>
                        <a:pt x="193675" y="281844"/>
                      </a:cubicBezTo>
                      <a:cubicBezTo>
                        <a:pt x="157163" y="207761"/>
                        <a:pt x="79904" y="87111"/>
                        <a:pt x="47625" y="40544"/>
                      </a:cubicBezTo>
                      <a:cubicBezTo>
                        <a:pt x="15346" y="-6023"/>
                        <a:pt x="7673" y="-1790"/>
                        <a:pt x="0" y="2444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5" name="자유형: 도형 369">
                  <a:extLst>
                    <a:ext uri="{FF2B5EF4-FFF2-40B4-BE49-F238E27FC236}">
                      <a16:creationId xmlns:a16="http://schemas.microsoft.com/office/drawing/2014/main" id="{BFC950C6-043C-4E3B-A1A5-B10358559366}"/>
                    </a:ext>
                  </a:extLst>
                </p:cNvPr>
                <p:cNvSpPr/>
                <p:nvPr/>
              </p:nvSpPr>
              <p:spPr>
                <a:xfrm rot="21357794">
                  <a:off x="3176082" y="2857908"/>
                  <a:ext cx="39843" cy="152128"/>
                </a:xfrm>
                <a:custGeom>
                  <a:avLst/>
                  <a:gdLst>
                    <a:gd name="connsiteX0" fmla="*/ 69850 w 69850"/>
                    <a:gd name="connsiteY0" fmla="*/ 266700 h 266700"/>
                    <a:gd name="connsiteX1" fmla="*/ 47625 w 69850"/>
                    <a:gd name="connsiteY1" fmla="*/ 120650 h 266700"/>
                    <a:gd name="connsiteX2" fmla="*/ 0 w 69850"/>
                    <a:gd name="connsiteY2" fmla="*/ 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850" h="266700">
                      <a:moveTo>
                        <a:pt x="69850" y="266700"/>
                      </a:moveTo>
                      <a:cubicBezTo>
                        <a:pt x="64558" y="215900"/>
                        <a:pt x="59267" y="165100"/>
                        <a:pt x="47625" y="120650"/>
                      </a:cubicBezTo>
                      <a:cubicBezTo>
                        <a:pt x="35983" y="76200"/>
                        <a:pt x="17991" y="38100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자유형: 도형 370">
                  <a:extLst>
                    <a:ext uri="{FF2B5EF4-FFF2-40B4-BE49-F238E27FC236}">
                      <a16:creationId xmlns:a16="http://schemas.microsoft.com/office/drawing/2014/main" id="{C723A3E6-1863-42E4-B4E0-1B7D121032FD}"/>
                    </a:ext>
                  </a:extLst>
                </p:cNvPr>
                <p:cNvSpPr/>
                <p:nvPr/>
              </p:nvSpPr>
              <p:spPr>
                <a:xfrm rot="21357794">
                  <a:off x="3199015" y="2767919"/>
                  <a:ext cx="23309" cy="159372"/>
                </a:xfrm>
                <a:custGeom>
                  <a:avLst/>
                  <a:gdLst>
                    <a:gd name="connsiteX0" fmla="*/ 0 w 40864"/>
                    <a:gd name="connsiteY0" fmla="*/ 279400 h 279400"/>
                    <a:gd name="connsiteX1" fmla="*/ 38100 w 40864"/>
                    <a:gd name="connsiteY1" fmla="*/ 215900 h 279400"/>
                    <a:gd name="connsiteX2" fmla="*/ 34925 w 40864"/>
                    <a:gd name="connsiteY2" fmla="*/ 0 h 27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4" h="279400">
                      <a:moveTo>
                        <a:pt x="0" y="279400"/>
                      </a:moveTo>
                      <a:cubicBezTo>
                        <a:pt x="16139" y="270933"/>
                        <a:pt x="32279" y="262467"/>
                        <a:pt x="38100" y="215900"/>
                      </a:cubicBezTo>
                      <a:cubicBezTo>
                        <a:pt x="43921" y="169333"/>
                        <a:pt x="39423" y="84666"/>
                        <a:pt x="34925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7" name="자유형: 도형 371">
                  <a:extLst>
                    <a:ext uri="{FF2B5EF4-FFF2-40B4-BE49-F238E27FC236}">
                      <a16:creationId xmlns:a16="http://schemas.microsoft.com/office/drawing/2014/main" id="{0201635B-9619-44C6-9852-E05A4E51965E}"/>
                    </a:ext>
                  </a:extLst>
                </p:cNvPr>
                <p:cNvSpPr/>
                <p:nvPr/>
              </p:nvSpPr>
              <p:spPr>
                <a:xfrm rot="21357794">
                  <a:off x="3100079" y="3023092"/>
                  <a:ext cx="191971" cy="132206"/>
                </a:xfrm>
                <a:custGeom>
                  <a:avLst/>
                  <a:gdLst>
                    <a:gd name="connsiteX0" fmla="*/ 336550 w 336550"/>
                    <a:gd name="connsiteY0" fmla="*/ 231775 h 231775"/>
                    <a:gd name="connsiteX1" fmla="*/ 190500 w 336550"/>
                    <a:gd name="connsiteY1" fmla="*/ 209550 h 231775"/>
                    <a:gd name="connsiteX2" fmla="*/ 66675 w 336550"/>
                    <a:gd name="connsiteY2" fmla="*/ 98425 h 231775"/>
                    <a:gd name="connsiteX3" fmla="*/ 0 w 336550"/>
                    <a:gd name="connsiteY3" fmla="*/ 0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550" h="231775">
                      <a:moveTo>
                        <a:pt x="336550" y="231775"/>
                      </a:moveTo>
                      <a:cubicBezTo>
                        <a:pt x="286014" y="231775"/>
                        <a:pt x="235479" y="231775"/>
                        <a:pt x="190500" y="209550"/>
                      </a:cubicBezTo>
                      <a:cubicBezTo>
                        <a:pt x="145521" y="187325"/>
                        <a:pt x="98425" y="133350"/>
                        <a:pt x="66675" y="98425"/>
                      </a:cubicBezTo>
                      <a:cubicBezTo>
                        <a:pt x="34925" y="63500"/>
                        <a:pt x="17462" y="31750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8" name="자유형: 도형 372">
                  <a:extLst>
                    <a:ext uri="{FF2B5EF4-FFF2-40B4-BE49-F238E27FC236}">
                      <a16:creationId xmlns:a16="http://schemas.microsoft.com/office/drawing/2014/main" id="{78C39CA2-81B6-4450-B20A-B95387D10885}"/>
                    </a:ext>
                  </a:extLst>
                </p:cNvPr>
                <p:cNvSpPr/>
                <p:nvPr/>
              </p:nvSpPr>
              <p:spPr>
                <a:xfrm rot="21357794">
                  <a:off x="3078680" y="3063680"/>
                  <a:ext cx="101419" cy="65197"/>
                </a:xfrm>
                <a:custGeom>
                  <a:avLst/>
                  <a:gdLst>
                    <a:gd name="connsiteX0" fmla="*/ 177800 w 177800"/>
                    <a:gd name="connsiteY0" fmla="*/ 114300 h 114300"/>
                    <a:gd name="connsiteX1" fmla="*/ 60325 w 177800"/>
                    <a:gd name="connsiteY1" fmla="*/ 60325 h 114300"/>
                    <a:gd name="connsiteX2" fmla="*/ 0 w 177800"/>
                    <a:gd name="connsiteY2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7800" h="114300">
                      <a:moveTo>
                        <a:pt x="177800" y="114300"/>
                      </a:moveTo>
                      <a:cubicBezTo>
                        <a:pt x="133879" y="96837"/>
                        <a:pt x="89958" y="79375"/>
                        <a:pt x="60325" y="60325"/>
                      </a:cubicBezTo>
                      <a:cubicBezTo>
                        <a:pt x="30692" y="41275"/>
                        <a:pt x="15346" y="20637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435318C-3762-4E59-9F3C-F661F302417A}"/>
                </a:ext>
              </a:extLst>
            </p:cNvPr>
            <p:cNvGrpSpPr/>
            <p:nvPr/>
          </p:nvGrpSpPr>
          <p:grpSpPr>
            <a:xfrm>
              <a:off x="4162357" y="3755285"/>
              <a:ext cx="457660" cy="404281"/>
              <a:chOff x="3511316" y="2759001"/>
              <a:chExt cx="457660" cy="404281"/>
            </a:xfrm>
          </p:grpSpPr>
          <p:sp>
            <p:nvSpPr>
              <p:cNvPr id="178" name="자유형: 도형 342">
                <a:extLst>
                  <a:ext uri="{FF2B5EF4-FFF2-40B4-BE49-F238E27FC236}">
                    <a16:creationId xmlns:a16="http://schemas.microsoft.com/office/drawing/2014/main" id="{9E1E4753-34CA-4368-80ED-80D462F13E72}"/>
                  </a:ext>
                </a:extLst>
              </p:cNvPr>
              <p:cNvSpPr/>
              <p:nvPr/>
            </p:nvSpPr>
            <p:spPr>
              <a:xfrm rot="21357794">
                <a:off x="3526195" y="2889815"/>
                <a:ext cx="394807" cy="273467"/>
              </a:xfrm>
              <a:custGeom>
                <a:avLst/>
                <a:gdLst>
                  <a:gd name="connsiteX0" fmla="*/ 0 w 692150"/>
                  <a:gd name="connsiteY0" fmla="*/ 479425 h 479425"/>
                  <a:gd name="connsiteX1" fmla="*/ 123825 w 692150"/>
                  <a:gd name="connsiteY1" fmla="*/ 292100 h 479425"/>
                  <a:gd name="connsiteX2" fmla="*/ 320675 w 692150"/>
                  <a:gd name="connsiteY2" fmla="*/ 127000 h 479425"/>
                  <a:gd name="connsiteX3" fmla="*/ 511175 w 692150"/>
                  <a:gd name="connsiteY3" fmla="*/ 50800 h 479425"/>
                  <a:gd name="connsiteX4" fmla="*/ 692150 w 692150"/>
                  <a:gd name="connsiteY4" fmla="*/ 0 h 47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2150" h="479425">
                    <a:moveTo>
                      <a:pt x="0" y="479425"/>
                    </a:moveTo>
                    <a:cubicBezTo>
                      <a:pt x="35189" y="415131"/>
                      <a:pt x="70379" y="350838"/>
                      <a:pt x="123825" y="292100"/>
                    </a:cubicBezTo>
                    <a:cubicBezTo>
                      <a:pt x="177271" y="233362"/>
                      <a:pt x="256117" y="167217"/>
                      <a:pt x="320675" y="127000"/>
                    </a:cubicBezTo>
                    <a:cubicBezTo>
                      <a:pt x="385233" y="86783"/>
                      <a:pt x="449262" y="71967"/>
                      <a:pt x="511175" y="50800"/>
                    </a:cubicBezTo>
                    <a:cubicBezTo>
                      <a:pt x="573088" y="29633"/>
                      <a:pt x="632619" y="14816"/>
                      <a:pt x="69215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자유형: 도형 343">
                <a:extLst>
                  <a:ext uri="{FF2B5EF4-FFF2-40B4-BE49-F238E27FC236}">
                    <a16:creationId xmlns:a16="http://schemas.microsoft.com/office/drawing/2014/main" id="{9B8EBF2F-6075-4120-8273-FF8511944C7C}"/>
                  </a:ext>
                </a:extLst>
              </p:cNvPr>
              <p:cNvSpPr/>
              <p:nvPr/>
            </p:nvSpPr>
            <p:spPr>
              <a:xfrm rot="21357794">
                <a:off x="3570159" y="2930455"/>
                <a:ext cx="14488" cy="165210"/>
              </a:xfrm>
              <a:custGeom>
                <a:avLst/>
                <a:gdLst>
                  <a:gd name="connsiteX0" fmla="*/ 0 w 25400"/>
                  <a:gd name="connsiteY0" fmla="*/ 289637 h 289637"/>
                  <a:gd name="connsiteX1" fmla="*/ 6350 w 25400"/>
                  <a:gd name="connsiteY1" fmla="*/ 45162 h 289637"/>
                  <a:gd name="connsiteX2" fmla="*/ 25400 w 25400"/>
                  <a:gd name="connsiteY2" fmla="*/ 712 h 289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00" h="289637">
                    <a:moveTo>
                      <a:pt x="0" y="289637"/>
                    </a:moveTo>
                    <a:cubicBezTo>
                      <a:pt x="1058" y="191476"/>
                      <a:pt x="2117" y="93316"/>
                      <a:pt x="6350" y="45162"/>
                    </a:cubicBezTo>
                    <a:cubicBezTo>
                      <a:pt x="10583" y="-2992"/>
                      <a:pt x="17991" y="-1140"/>
                      <a:pt x="25400" y="712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0" name="자유형: 도형 344">
                <a:extLst>
                  <a:ext uri="{FF2B5EF4-FFF2-40B4-BE49-F238E27FC236}">
                    <a16:creationId xmlns:a16="http://schemas.microsoft.com/office/drawing/2014/main" id="{48CD21C4-1DDD-474D-A888-5AB1DA708C11}"/>
                  </a:ext>
                </a:extLst>
              </p:cNvPr>
              <p:cNvSpPr/>
              <p:nvPr/>
            </p:nvSpPr>
            <p:spPr>
              <a:xfrm rot="21357794">
                <a:off x="3511316" y="3002585"/>
                <a:ext cx="52520" cy="101419"/>
              </a:xfrm>
              <a:custGeom>
                <a:avLst/>
                <a:gdLst>
                  <a:gd name="connsiteX0" fmla="*/ 92075 w 92075"/>
                  <a:gd name="connsiteY0" fmla="*/ 177800 h 177800"/>
                  <a:gd name="connsiteX1" fmla="*/ 66675 w 92075"/>
                  <a:gd name="connsiteY1" fmla="*/ 82550 h 177800"/>
                  <a:gd name="connsiteX2" fmla="*/ 0 w 92075"/>
                  <a:gd name="connsiteY2" fmla="*/ 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075" h="177800">
                    <a:moveTo>
                      <a:pt x="92075" y="177800"/>
                    </a:moveTo>
                    <a:cubicBezTo>
                      <a:pt x="87048" y="144991"/>
                      <a:pt x="82021" y="112183"/>
                      <a:pt x="66675" y="82550"/>
                    </a:cubicBezTo>
                    <a:cubicBezTo>
                      <a:pt x="51329" y="52917"/>
                      <a:pt x="25664" y="2645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자유형: 도형 345">
                <a:extLst>
                  <a:ext uri="{FF2B5EF4-FFF2-40B4-BE49-F238E27FC236}">
                    <a16:creationId xmlns:a16="http://schemas.microsoft.com/office/drawing/2014/main" id="{2BCB7998-EAA5-4D10-9F12-6084CE9FE76C}"/>
                  </a:ext>
                </a:extLst>
              </p:cNvPr>
              <p:cNvSpPr/>
              <p:nvPr/>
            </p:nvSpPr>
            <p:spPr>
              <a:xfrm rot="21357794">
                <a:off x="3513208" y="3050116"/>
                <a:ext cx="36221" cy="9055"/>
              </a:xfrm>
              <a:custGeom>
                <a:avLst/>
                <a:gdLst>
                  <a:gd name="connsiteX0" fmla="*/ 63500 w 63500"/>
                  <a:gd name="connsiteY0" fmla="*/ 15875 h 15875"/>
                  <a:gd name="connsiteX1" fmla="*/ 0 w 635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500" h="15875">
                    <a:moveTo>
                      <a:pt x="63500" y="15875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2" name="자유형: 도형 346">
                <a:extLst>
                  <a:ext uri="{FF2B5EF4-FFF2-40B4-BE49-F238E27FC236}">
                    <a16:creationId xmlns:a16="http://schemas.microsoft.com/office/drawing/2014/main" id="{0BA5C6DD-68D5-40AA-B501-DEEE616B89A0}"/>
                  </a:ext>
                </a:extLst>
              </p:cNvPr>
              <p:cNvSpPr/>
              <p:nvPr/>
            </p:nvSpPr>
            <p:spPr>
              <a:xfrm rot="21357794">
                <a:off x="3614459" y="2811375"/>
                <a:ext cx="72484" cy="217325"/>
              </a:xfrm>
              <a:custGeom>
                <a:avLst/>
                <a:gdLst>
                  <a:gd name="connsiteX0" fmla="*/ 74 w 127074"/>
                  <a:gd name="connsiteY0" fmla="*/ 381000 h 381000"/>
                  <a:gd name="connsiteX1" fmla="*/ 12774 w 127074"/>
                  <a:gd name="connsiteY1" fmla="*/ 228600 h 381000"/>
                  <a:gd name="connsiteX2" fmla="*/ 79449 w 127074"/>
                  <a:gd name="connsiteY2" fmla="*/ 53975 h 381000"/>
                  <a:gd name="connsiteX3" fmla="*/ 127074 w 127074"/>
                  <a:gd name="connsiteY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74" h="381000">
                    <a:moveTo>
                      <a:pt x="74" y="381000"/>
                    </a:moveTo>
                    <a:cubicBezTo>
                      <a:pt x="-191" y="332052"/>
                      <a:pt x="-455" y="283104"/>
                      <a:pt x="12774" y="228600"/>
                    </a:cubicBezTo>
                    <a:cubicBezTo>
                      <a:pt x="26003" y="174096"/>
                      <a:pt x="60399" y="92075"/>
                      <a:pt x="79449" y="53975"/>
                    </a:cubicBezTo>
                    <a:cubicBezTo>
                      <a:pt x="98499" y="15875"/>
                      <a:pt x="112786" y="7937"/>
                      <a:pt x="127074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자유형: 도형 347">
                <a:extLst>
                  <a:ext uri="{FF2B5EF4-FFF2-40B4-BE49-F238E27FC236}">
                    <a16:creationId xmlns:a16="http://schemas.microsoft.com/office/drawing/2014/main" id="{3D1A791B-1876-40E3-87B4-850CBC856435}"/>
                  </a:ext>
                </a:extLst>
              </p:cNvPr>
              <p:cNvSpPr/>
              <p:nvPr/>
            </p:nvSpPr>
            <p:spPr>
              <a:xfrm rot="21357794">
                <a:off x="3615866" y="2856666"/>
                <a:ext cx="83308" cy="113585"/>
              </a:xfrm>
              <a:custGeom>
                <a:avLst/>
                <a:gdLst>
                  <a:gd name="connsiteX0" fmla="*/ 0 w 146050"/>
                  <a:gd name="connsiteY0" fmla="*/ 199130 h 199130"/>
                  <a:gd name="connsiteX1" fmla="*/ 111125 w 146050"/>
                  <a:gd name="connsiteY1" fmla="*/ 24505 h 199130"/>
                  <a:gd name="connsiteX2" fmla="*/ 146050 w 146050"/>
                  <a:gd name="connsiteY2" fmla="*/ 5455 h 19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050" h="199130">
                    <a:moveTo>
                      <a:pt x="0" y="199130"/>
                    </a:moveTo>
                    <a:cubicBezTo>
                      <a:pt x="43391" y="127957"/>
                      <a:pt x="86783" y="56784"/>
                      <a:pt x="111125" y="24505"/>
                    </a:cubicBezTo>
                    <a:cubicBezTo>
                      <a:pt x="135467" y="-7774"/>
                      <a:pt x="140758" y="-1160"/>
                      <a:pt x="146050" y="5455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4" name="자유형: 도형 348">
                <a:extLst>
                  <a:ext uri="{FF2B5EF4-FFF2-40B4-BE49-F238E27FC236}">
                    <a16:creationId xmlns:a16="http://schemas.microsoft.com/office/drawing/2014/main" id="{C73C7B22-790B-4FD8-8AB1-B5E7AA3BDF38}"/>
                  </a:ext>
                </a:extLst>
              </p:cNvPr>
              <p:cNvSpPr/>
              <p:nvPr/>
            </p:nvSpPr>
            <p:spPr>
              <a:xfrm rot="21357794">
                <a:off x="3615067" y="2844184"/>
                <a:ext cx="10866" cy="67009"/>
              </a:xfrm>
              <a:custGeom>
                <a:avLst/>
                <a:gdLst>
                  <a:gd name="connsiteX0" fmla="*/ 19050 w 19050"/>
                  <a:gd name="connsiteY0" fmla="*/ 117475 h 117475"/>
                  <a:gd name="connsiteX1" fmla="*/ 0 w 19050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 h="117475">
                    <a:moveTo>
                      <a:pt x="19050" y="117475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자유형: 도형 349">
                <a:extLst>
                  <a:ext uri="{FF2B5EF4-FFF2-40B4-BE49-F238E27FC236}">
                    <a16:creationId xmlns:a16="http://schemas.microsoft.com/office/drawing/2014/main" id="{CEBACAFB-7107-4585-9DD3-ECFA37A68C1C}"/>
                  </a:ext>
                </a:extLst>
              </p:cNvPr>
              <p:cNvSpPr/>
              <p:nvPr/>
            </p:nvSpPr>
            <p:spPr>
              <a:xfrm rot="21357794">
                <a:off x="3707899" y="2759001"/>
                <a:ext cx="134017" cy="188349"/>
              </a:xfrm>
              <a:custGeom>
                <a:avLst/>
                <a:gdLst>
                  <a:gd name="connsiteX0" fmla="*/ 0 w 234950"/>
                  <a:gd name="connsiteY0" fmla="*/ 330200 h 330200"/>
                  <a:gd name="connsiteX1" fmla="*/ 63500 w 234950"/>
                  <a:gd name="connsiteY1" fmla="*/ 187325 h 330200"/>
                  <a:gd name="connsiteX2" fmla="*/ 187325 w 234950"/>
                  <a:gd name="connsiteY2" fmla="*/ 38100 h 330200"/>
                  <a:gd name="connsiteX3" fmla="*/ 234950 w 234950"/>
                  <a:gd name="connsiteY3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950" h="330200">
                    <a:moveTo>
                      <a:pt x="0" y="330200"/>
                    </a:moveTo>
                    <a:cubicBezTo>
                      <a:pt x="16139" y="283104"/>
                      <a:pt x="32279" y="236008"/>
                      <a:pt x="63500" y="187325"/>
                    </a:cubicBezTo>
                    <a:cubicBezTo>
                      <a:pt x="94721" y="138642"/>
                      <a:pt x="158750" y="69321"/>
                      <a:pt x="187325" y="38100"/>
                    </a:cubicBezTo>
                    <a:cubicBezTo>
                      <a:pt x="215900" y="6879"/>
                      <a:pt x="225425" y="3439"/>
                      <a:pt x="23495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자유형: 도형 350">
                <a:extLst>
                  <a:ext uri="{FF2B5EF4-FFF2-40B4-BE49-F238E27FC236}">
                    <a16:creationId xmlns:a16="http://schemas.microsoft.com/office/drawing/2014/main" id="{E8B232BF-44E7-4F7D-BEBC-30692884E6BD}"/>
                  </a:ext>
                </a:extLst>
              </p:cNvPr>
              <p:cNvSpPr/>
              <p:nvPr/>
            </p:nvSpPr>
            <p:spPr>
              <a:xfrm rot="21357794">
                <a:off x="3725601" y="2838637"/>
                <a:ext cx="101419" cy="68820"/>
              </a:xfrm>
              <a:custGeom>
                <a:avLst/>
                <a:gdLst>
                  <a:gd name="connsiteX0" fmla="*/ 0 w 177800"/>
                  <a:gd name="connsiteY0" fmla="*/ 120650 h 120650"/>
                  <a:gd name="connsiteX1" fmla="*/ 98425 w 177800"/>
                  <a:gd name="connsiteY1" fmla="*/ 38100 h 120650"/>
                  <a:gd name="connsiteX2" fmla="*/ 177800 w 177800"/>
                  <a:gd name="connsiteY2" fmla="*/ 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800" h="120650">
                    <a:moveTo>
                      <a:pt x="0" y="120650"/>
                    </a:moveTo>
                    <a:cubicBezTo>
                      <a:pt x="34396" y="89429"/>
                      <a:pt x="68792" y="58208"/>
                      <a:pt x="98425" y="38100"/>
                    </a:cubicBezTo>
                    <a:cubicBezTo>
                      <a:pt x="128058" y="17992"/>
                      <a:pt x="152929" y="8996"/>
                      <a:pt x="17780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7" name="자유형: 도형 351">
                <a:extLst>
                  <a:ext uri="{FF2B5EF4-FFF2-40B4-BE49-F238E27FC236}">
                    <a16:creationId xmlns:a16="http://schemas.microsoft.com/office/drawing/2014/main" id="{0F8E004A-C680-47B2-988B-36A9F6B19B6F}"/>
                  </a:ext>
                </a:extLst>
              </p:cNvPr>
              <p:cNvSpPr/>
              <p:nvPr/>
            </p:nvSpPr>
            <p:spPr>
              <a:xfrm rot="21357794">
                <a:off x="3792225" y="2815079"/>
                <a:ext cx="141262" cy="98942"/>
              </a:xfrm>
              <a:custGeom>
                <a:avLst/>
                <a:gdLst>
                  <a:gd name="connsiteX0" fmla="*/ 0 w 247650"/>
                  <a:gd name="connsiteY0" fmla="*/ 173458 h 173458"/>
                  <a:gd name="connsiteX1" fmla="*/ 165100 w 247650"/>
                  <a:gd name="connsiteY1" fmla="*/ 24233 h 173458"/>
                  <a:gd name="connsiteX2" fmla="*/ 247650 w 247650"/>
                  <a:gd name="connsiteY2" fmla="*/ 2008 h 17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650" h="173458">
                    <a:moveTo>
                      <a:pt x="0" y="173458"/>
                    </a:moveTo>
                    <a:cubicBezTo>
                      <a:pt x="61912" y="113133"/>
                      <a:pt x="123825" y="52808"/>
                      <a:pt x="165100" y="24233"/>
                    </a:cubicBezTo>
                    <a:cubicBezTo>
                      <a:pt x="206375" y="-4342"/>
                      <a:pt x="227012" y="-1167"/>
                      <a:pt x="247650" y="2008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자유형: 도형 352">
                <a:extLst>
                  <a:ext uri="{FF2B5EF4-FFF2-40B4-BE49-F238E27FC236}">
                    <a16:creationId xmlns:a16="http://schemas.microsoft.com/office/drawing/2014/main" id="{D1723D87-6791-4A01-8FA4-71130130640A}"/>
                  </a:ext>
                </a:extLst>
              </p:cNvPr>
              <p:cNvSpPr/>
              <p:nvPr/>
            </p:nvSpPr>
            <p:spPr>
              <a:xfrm rot="21357794">
                <a:off x="3863936" y="2841397"/>
                <a:ext cx="105040" cy="21732"/>
              </a:xfrm>
              <a:custGeom>
                <a:avLst/>
                <a:gdLst>
                  <a:gd name="connsiteX0" fmla="*/ 0 w 184150"/>
                  <a:gd name="connsiteY0" fmla="*/ 0 h 38100"/>
                  <a:gd name="connsiteX1" fmla="*/ 142875 w 184150"/>
                  <a:gd name="connsiteY1" fmla="*/ 6350 h 38100"/>
                  <a:gd name="connsiteX2" fmla="*/ 184150 w 184150"/>
                  <a:gd name="connsiteY2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150" h="38100">
                    <a:moveTo>
                      <a:pt x="0" y="0"/>
                    </a:moveTo>
                    <a:cubicBezTo>
                      <a:pt x="56091" y="0"/>
                      <a:pt x="112183" y="0"/>
                      <a:pt x="142875" y="6350"/>
                    </a:cubicBezTo>
                    <a:cubicBezTo>
                      <a:pt x="173567" y="12700"/>
                      <a:pt x="178858" y="25400"/>
                      <a:pt x="184150" y="381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9" name="자유형: 도형 353">
                <a:extLst>
                  <a:ext uri="{FF2B5EF4-FFF2-40B4-BE49-F238E27FC236}">
                    <a16:creationId xmlns:a16="http://schemas.microsoft.com/office/drawing/2014/main" id="{AF2BEDC2-B831-4B0D-965A-A9E73636FFA9}"/>
                  </a:ext>
                </a:extLst>
              </p:cNvPr>
              <p:cNvSpPr/>
              <p:nvPr/>
            </p:nvSpPr>
            <p:spPr>
              <a:xfrm rot="21357794">
                <a:off x="3570242" y="3063534"/>
                <a:ext cx="109058" cy="43465"/>
              </a:xfrm>
              <a:custGeom>
                <a:avLst/>
                <a:gdLst>
                  <a:gd name="connsiteX0" fmla="*/ 0 w 191192"/>
                  <a:gd name="connsiteY0" fmla="*/ 76200 h 76200"/>
                  <a:gd name="connsiteX1" fmla="*/ 161925 w 191192"/>
                  <a:gd name="connsiteY1" fmla="*/ 25400 h 76200"/>
                  <a:gd name="connsiteX2" fmla="*/ 190500 w 191192"/>
                  <a:gd name="connsiteY2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1192" h="76200">
                    <a:moveTo>
                      <a:pt x="0" y="76200"/>
                    </a:moveTo>
                    <a:cubicBezTo>
                      <a:pt x="65087" y="57150"/>
                      <a:pt x="130175" y="38100"/>
                      <a:pt x="161925" y="25400"/>
                    </a:cubicBezTo>
                    <a:cubicBezTo>
                      <a:pt x="193675" y="12700"/>
                      <a:pt x="192087" y="6350"/>
                      <a:pt x="19050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0" name="자유형: 도형 354">
                <a:extLst>
                  <a:ext uri="{FF2B5EF4-FFF2-40B4-BE49-F238E27FC236}">
                    <a16:creationId xmlns:a16="http://schemas.microsoft.com/office/drawing/2014/main" id="{9A198042-CEF1-4B20-87D9-B815EAF41A24}"/>
                  </a:ext>
                </a:extLst>
              </p:cNvPr>
              <p:cNvSpPr/>
              <p:nvPr/>
            </p:nvSpPr>
            <p:spPr>
              <a:xfrm rot="21357794">
                <a:off x="3630153" y="3089340"/>
                <a:ext cx="54331" cy="12677"/>
              </a:xfrm>
              <a:custGeom>
                <a:avLst/>
                <a:gdLst>
                  <a:gd name="connsiteX0" fmla="*/ 0 w 95250"/>
                  <a:gd name="connsiteY0" fmla="*/ 0 h 22225"/>
                  <a:gd name="connsiteX1" fmla="*/ 95250 w 95250"/>
                  <a:gd name="connsiteY1" fmla="*/ 22225 h 2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22225">
                    <a:moveTo>
                      <a:pt x="0" y="0"/>
                    </a:moveTo>
                    <a:lnTo>
                      <a:pt x="95250" y="22225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1" name="자유형: 도형 355">
                <a:extLst>
                  <a:ext uri="{FF2B5EF4-FFF2-40B4-BE49-F238E27FC236}">
                    <a16:creationId xmlns:a16="http://schemas.microsoft.com/office/drawing/2014/main" id="{B7818E94-05BD-4846-8762-AFE2EF2049F4}"/>
                  </a:ext>
                </a:extLst>
              </p:cNvPr>
              <p:cNvSpPr/>
              <p:nvPr/>
            </p:nvSpPr>
            <p:spPr>
              <a:xfrm rot="21357794">
                <a:off x="3627857" y="3007184"/>
                <a:ext cx="195592" cy="45490"/>
              </a:xfrm>
              <a:custGeom>
                <a:avLst/>
                <a:gdLst>
                  <a:gd name="connsiteX0" fmla="*/ 0 w 342900"/>
                  <a:gd name="connsiteY0" fmla="*/ 19424 h 79749"/>
                  <a:gd name="connsiteX1" fmla="*/ 133350 w 342900"/>
                  <a:gd name="connsiteY1" fmla="*/ 6724 h 79749"/>
                  <a:gd name="connsiteX2" fmla="*/ 241300 w 342900"/>
                  <a:gd name="connsiteY2" fmla="*/ 3549 h 79749"/>
                  <a:gd name="connsiteX3" fmla="*/ 307975 w 342900"/>
                  <a:gd name="connsiteY3" fmla="*/ 57524 h 79749"/>
                  <a:gd name="connsiteX4" fmla="*/ 342900 w 342900"/>
                  <a:gd name="connsiteY4" fmla="*/ 79749 h 79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79749">
                    <a:moveTo>
                      <a:pt x="0" y="19424"/>
                    </a:moveTo>
                    <a:cubicBezTo>
                      <a:pt x="46566" y="14397"/>
                      <a:pt x="93133" y="9370"/>
                      <a:pt x="133350" y="6724"/>
                    </a:cubicBezTo>
                    <a:cubicBezTo>
                      <a:pt x="173567" y="4078"/>
                      <a:pt x="212196" y="-4918"/>
                      <a:pt x="241300" y="3549"/>
                    </a:cubicBezTo>
                    <a:cubicBezTo>
                      <a:pt x="270404" y="12016"/>
                      <a:pt x="291042" y="44824"/>
                      <a:pt x="307975" y="57524"/>
                    </a:cubicBezTo>
                    <a:cubicBezTo>
                      <a:pt x="324908" y="70224"/>
                      <a:pt x="333904" y="74986"/>
                      <a:pt x="342900" y="79749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2" name="자유형: 도형 356">
                <a:extLst>
                  <a:ext uri="{FF2B5EF4-FFF2-40B4-BE49-F238E27FC236}">
                    <a16:creationId xmlns:a16="http://schemas.microsoft.com/office/drawing/2014/main" id="{0B90DF1A-A309-4ABD-8AB6-C94D39563025}"/>
                  </a:ext>
                </a:extLst>
              </p:cNvPr>
              <p:cNvSpPr/>
              <p:nvPr/>
            </p:nvSpPr>
            <p:spPr>
              <a:xfrm rot="21357794">
                <a:off x="3688448" y="2967728"/>
                <a:ext cx="134017" cy="42904"/>
              </a:xfrm>
              <a:custGeom>
                <a:avLst/>
                <a:gdLst>
                  <a:gd name="connsiteX0" fmla="*/ 0 w 234950"/>
                  <a:gd name="connsiteY0" fmla="*/ 75216 h 75216"/>
                  <a:gd name="connsiteX1" fmla="*/ 117475 w 234950"/>
                  <a:gd name="connsiteY1" fmla="*/ 2191 h 75216"/>
                  <a:gd name="connsiteX2" fmla="*/ 209550 w 234950"/>
                  <a:gd name="connsiteY2" fmla="*/ 21241 h 75216"/>
                  <a:gd name="connsiteX3" fmla="*/ 234950 w 234950"/>
                  <a:gd name="connsiteY3" fmla="*/ 43466 h 7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950" h="75216">
                    <a:moveTo>
                      <a:pt x="0" y="75216"/>
                    </a:moveTo>
                    <a:cubicBezTo>
                      <a:pt x="41275" y="43201"/>
                      <a:pt x="82550" y="11187"/>
                      <a:pt x="117475" y="2191"/>
                    </a:cubicBezTo>
                    <a:cubicBezTo>
                      <a:pt x="152400" y="-6805"/>
                      <a:pt x="189971" y="14362"/>
                      <a:pt x="209550" y="21241"/>
                    </a:cubicBezTo>
                    <a:cubicBezTo>
                      <a:pt x="229129" y="28120"/>
                      <a:pt x="232039" y="35793"/>
                      <a:pt x="234950" y="43466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3" name="자유형: 도형 357">
                <a:extLst>
                  <a:ext uri="{FF2B5EF4-FFF2-40B4-BE49-F238E27FC236}">
                    <a16:creationId xmlns:a16="http://schemas.microsoft.com/office/drawing/2014/main" id="{003C2B89-CF34-40CF-B2BB-5AA563704CCD}"/>
                  </a:ext>
                </a:extLst>
              </p:cNvPr>
              <p:cNvSpPr/>
              <p:nvPr/>
            </p:nvSpPr>
            <p:spPr>
              <a:xfrm rot="21357794">
                <a:off x="3663201" y="3013818"/>
                <a:ext cx="97797" cy="59764"/>
              </a:xfrm>
              <a:custGeom>
                <a:avLst/>
                <a:gdLst>
                  <a:gd name="connsiteX0" fmla="*/ 0 w 171450"/>
                  <a:gd name="connsiteY0" fmla="*/ 0 h 104775"/>
                  <a:gd name="connsiteX1" fmla="*/ 130175 w 171450"/>
                  <a:gd name="connsiteY1" fmla="*/ 69850 h 104775"/>
                  <a:gd name="connsiteX2" fmla="*/ 171450 w 171450"/>
                  <a:gd name="connsiteY2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04775">
                    <a:moveTo>
                      <a:pt x="0" y="0"/>
                    </a:moveTo>
                    <a:cubicBezTo>
                      <a:pt x="50800" y="26194"/>
                      <a:pt x="101600" y="52388"/>
                      <a:pt x="130175" y="69850"/>
                    </a:cubicBezTo>
                    <a:cubicBezTo>
                      <a:pt x="158750" y="87312"/>
                      <a:pt x="165100" y="96043"/>
                      <a:pt x="171450" y="104775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자유형: 도형 358">
                <a:extLst>
                  <a:ext uri="{FF2B5EF4-FFF2-40B4-BE49-F238E27FC236}">
                    <a16:creationId xmlns:a16="http://schemas.microsoft.com/office/drawing/2014/main" id="{465B4812-54B3-47E2-B2D0-F514383A692A}"/>
                  </a:ext>
                </a:extLst>
              </p:cNvPr>
              <p:cNvSpPr/>
              <p:nvPr/>
            </p:nvSpPr>
            <p:spPr>
              <a:xfrm rot="21357794">
                <a:off x="3809802" y="2910608"/>
                <a:ext cx="105040" cy="47088"/>
              </a:xfrm>
              <a:custGeom>
                <a:avLst/>
                <a:gdLst>
                  <a:gd name="connsiteX0" fmla="*/ 0 w 184150"/>
                  <a:gd name="connsiteY0" fmla="*/ 0 h 82550"/>
                  <a:gd name="connsiteX1" fmla="*/ 98425 w 184150"/>
                  <a:gd name="connsiteY1" fmla="*/ 28575 h 82550"/>
                  <a:gd name="connsiteX2" fmla="*/ 184150 w 184150"/>
                  <a:gd name="connsiteY2" fmla="*/ 82550 h 8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150" h="82550">
                    <a:moveTo>
                      <a:pt x="0" y="0"/>
                    </a:moveTo>
                    <a:cubicBezTo>
                      <a:pt x="33866" y="7408"/>
                      <a:pt x="67733" y="14817"/>
                      <a:pt x="98425" y="28575"/>
                    </a:cubicBezTo>
                    <a:cubicBezTo>
                      <a:pt x="129117" y="42333"/>
                      <a:pt x="156633" y="62441"/>
                      <a:pt x="184150" y="8255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5" name="자유형: 도형 359">
                <a:extLst>
                  <a:ext uri="{FF2B5EF4-FFF2-40B4-BE49-F238E27FC236}">
                    <a16:creationId xmlns:a16="http://schemas.microsoft.com/office/drawing/2014/main" id="{4EF4F40D-7FD1-45DD-9985-C74EC46043B1}"/>
                  </a:ext>
                </a:extLst>
              </p:cNvPr>
              <p:cNvSpPr/>
              <p:nvPr/>
            </p:nvSpPr>
            <p:spPr>
              <a:xfrm rot="21357794">
                <a:off x="3840205" y="2918248"/>
                <a:ext cx="34411" cy="72704"/>
              </a:xfrm>
              <a:custGeom>
                <a:avLst/>
                <a:gdLst>
                  <a:gd name="connsiteX0" fmla="*/ 0 w 60325"/>
                  <a:gd name="connsiteY0" fmla="*/ 0 h 127461"/>
                  <a:gd name="connsiteX1" fmla="*/ 31750 w 60325"/>
                  <a:gd name="connsiteY1" fmla="*/ 107950 h 127461"/>
                  <a:gd name="connsiteX2" fmla="*/ 60325 w 60325"/>
                  <a:gd name="connsiteY2" fmla="*/ 127000 h 127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325" h="127461">
                    <a:moveTo>
                      <a:pt x="0" y="0"/>
                    </a:moveTo>
                    <a:cubicBezTo>
                      <a:pt x="10848" y="43391"/>
                      <a:pt x="21696" y="86783"/>
                      <a:pt x="31750" y="107950"/>
                    </a:cubicBezTo>
                    <a:cubicBezTo>
                      <a:pt x="41804" y="129117"/>
                      <a:pt x="51064" y="128058"/>
                      <a:pt x="60325" y="1270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65D7427-0737-4A0C-955A-DEFA754D1014}"/>
                </a:ext>
              </a:extLst>
            </p:cNvPr>
            <p:cNvGrpSpPr/>
            <p:nvPr/>
          </p:nvGrpSpPr>
          <p:grpSpPr>
            <a:xfrm rot="21357794">
              <a:off x="3069119" y="1984376"/>
              <a:ext cx="567556" cy="597799"/>
              <a:chOff x="1315060" y="339150"/>
              <a:chExt cx="995001" cy="1048021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C066C47-4B5C-44DE-9AD4-473B51BFDF39}"/>
                  </a:ext>
                </a:extLst>
              </p:cNvPr>
              <p:cNvGrpSpPr/>
              <p:nvPr/>
            </p:nvGrpSpPr>
            <p:grpSpPr>
              <a:xfrm>
                <a:off x="1315060" y="339150"/>
                <a:ext cx="991154" cy="1048021"/>
                <a:chOff x="3204608" y="232455"/>
                <a:chExt cx="860079" cy="909426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76B48A89-B38C-4C03-92A9-C215533D0282}"/>
                    </a:ext>
                  </a:extLst>
                </p:cNvPr>
                <p:cNvGrpSpPr/>
                <p:nvPr/>
              </p:nvGrpSpPr>
              <p:grpSpPr>
                <a:xfrm rot="20904658">
                  <a:off x="3517351" y="23634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76" name="타원 11">
                    <a:extLst>
                      <a:ext uri="{FF2B5EF4-FFF2-40B4-BE49-F238E27FC236}">
                        <a16:creationId xmlns:a16="http://schemas.microsoft.com/office/drawing/2014/main" id="{8241EB1E-8887-4BD1-BF79-2387D4788FEF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7" name="타원 11">
                    <a:extLst>
                      <a:ext uri="{FF2B5EF4-FFF2-40B4-BE49-F238E27FC236}">
                        <a16:creationId xmlns:a16="http://schemas.microsoft.com/office/drawing/2014/main" id="{49024F73-8110-47A8-91CB-D09FA0EC95AD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EE513B26-7DAD-47AE-B33F-F0C962E84D5B}"/>
                    </a:ext>
                  </a:extLst>
                </p:cNvPr>
                <p:cNvGrpSpPr/>
                <p:nvPr/>
              </p:nvGrpSpPr>
              <p:grpSpPr>
                <a:xfrm rot="5826674">
                  <a:off x="3812576" y="5012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74" name="타원 11">
                    <a:extLst>
                      <a:ext uri="{FF2B5EF4-FFF2-40B4-BE49-F238E27FC236}">
                        <a16:creationId xmlns:a16="http://schemas.microsoft.com/office/drawing/2014/main" id="{E8D01802-92B7-4027-A543-66DE17E5547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5" name="타원 11">
                    <a:extLst>
                      <a:ext uri="{FF2B5EF4-FFF2-40B4-BE49-F238E27FC236}">
                        <a16:creationId xmlns:a16="http://schemas.microsoft.com/office/drawing/2014/main" id="{7509C0D7-9729-457F-82CB-DA4A55C34E5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4C19BB82-1F92-4BE7-A418-AC5A7B1AA8F0}"/>
                    </a:ext>
                  </a:extLst>
                </p:cNvPr>
                <p:cNvGrpSpPr/>
                <p:nvPr/>
              </p:nvGrpSpPr>
              <p:grpSpPr>
                <a:xfrm rot="19948815">
                  <a:off x="3457182" y="29239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72" name="타원 11">
                    <a:extLst>
                      <a:ext uri="{FF2B5EF4-FFF2-40B4-BE49-F238E27FC236}">
                        <a16:creationId xmlns:a16="http://schemas.microsoft.com/office/drawing/2014/main" id="{13F64A7C-F599-4531-849E-10A195F610A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3" name="타원 11">
                    <a:extLst>
                      <a:ext uri="{FF2B5EF4-FFF2-40B4-BE49-F238E27FC236}">
                        <a16:creationId xmlns:a16="http://schemas.microsoft.com/office/drawing/2014/main" id="{A23C2105-A025-4ACD-862B-8501F6DF9B17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8775DB2F-42B1-427D-832B-02F7EC3E9C86}"/>
                    </a:ext>
                  </a:extLst>
                </p:cNvPr>
                <p:cNvGrpSpPr/>
                <p:nvPr/>
              </p:nvGrpSpPr>
              <p:grpSpPr>
                <a:xfrm rot="9933466">
                  <a:off x="3590005" y="72187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70" name="타원 11">
                    <a:extLst>
                      <a:ext uri="{FF2B5EF4-FFF2-40B4-BE49-F238E27FC236}">
                        <a16:creationId xmlns:a16="http://schemas.microsoft.com/office/drawing/2014/main" id="{C80733AE-3491-42F7-A716-E6B97C19786D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1" name="타원 11">
                    <a:extLst>
                      <a:ext uri="{FF2B5EF4-FFF2-40B4-BE49-F238E27FC236}">
                        <a16:creationId xmlns:a16="http://schemas.microsoft.com/office/drawing/2014/main" id="{7D24A7B4-F888-49CD-889B-01DB39F5396E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4DDA232D-D27A-40D4-A337-7CB271B95643}"/>
                    </a:ext>
                  </a:extLst>
                </p:cNvPr>
                <p:cNvGrpSpPr/>
                <p:nvPr/>
              </p:nvGrpSpPr>
              <p:grpSpPr>
                <a:xfrm rot="19463590">
                  <a:off x="3444009" y="31884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68" name="타원 11">
                    <a:extLst>
                      <a:ext uri="{FF2B5EF4-FFF2-40B4-BE49-F238E27FC236}">
                        <a16:creationId xmlns:a16="http://schemas.microsoft.com/office/drawing/2014/main" id="{6566F14E-B5A7-4465-B409-A31873FB1694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9" name="타원 11">
                    <a:extLst>
                      <a:ext uri="{FF2B5EF4-FFF2-40B4-BE49-F238E27FC236}">
                        <a16:creationId xmlns:a16="http://schemas.microsoft.com/office/drawing/2014/main" id="{ED056C94-D30D-4EFB-AA4B-BA9236B6037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E9E5828-30C1-4979-A95D-0ACEFDAF3234}"/>
                    </a:ext>
                  </a:extLst>
                </p:cNvPr>
                <p:cNvGrpSpPr/>
                <p:nvPr/>
              </p:nvGrpSpPr>
              <p:grpSpPr>
                <a:xfrm rot="8600578">
                  <a:off x="3698311" y="67809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66" name="타원 11">
                    <a:extLst>
                      <a:ext uri="{FF2B5EF4-FFF2-40B4-BE49-F238E27FC236}">
                        <a16:creationId xmlns:a16="http://schemas.microsoft.com/office/drawing/2014/main" id="{FB887B2A-93FD-40B1-81D0-71BD1F4171B3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7" name="타원 11">
                    <a:extLst>
                      <a:ext uri="{FF2B5EF4-FFF2-40B4-BE49-F238E27FC236}">
                        <a16:creationId xmlns:a16="http://schemas.microsoft.com/office/drawing/2014/main" id="{6E084881-991C-4B66-ADEE-7C051EA2F3F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7540718E-82D1-4762-ACE5-7B5EE543E687}"/>
                    </a:ext>
                  </a:extLst>
                </p:cNvPr>
                <p:cNvGrpSpPr/>
                <p:nvPr/>
              </p:nvGrpSpPr>
              <p:grpSpPr>
                <a:xfrm>
                  <a:off x="3419549" y="529647"/>
                  <a:ext cx="360826" cy="338138"/>
                  <a:chOff x="2701460" y="548697"/>
                  <a:chExt cx="360826" cy="338138"/>
                </a:xfrm>
              </p:grpSpPr>
              <p:sp>
                <p:nvSpPr>
                  <p:cNvPr id="164" name="타원 163">
                    <a:extLst>
                      <a:ext uri="{FF2B5EF4-FFF2-40B4-BE49-F238E27FC236}">
                        <a16:creationId xmlns:a16="http://schemas.microsoft.com/office/drawing/2014/main" id="{67AF0880-5E47-4BFB-86F8-12E7AD2571B3}"/>
                      </a:ext>
                    </a:extLst>
                  </p:cNvPr>
                  <p:cNvSpPr/>
                  <p:nvPr/>
                </p:nvSpPr>
                <p:spPr>
                  <a:xfrm>
                    <a:off x="2701460" y="548697"/>
                    <a:ext cx="360826" cy="338138"/>
                  </a:xfrm>
                  <a:prstGeom prst="ellipse">
                    <a:avLst/>
                  </a:prstGeom>
                  <a:solidFill>
                    <a:srgbClr val="FFD64E">
                      <a:alpha val="46000"/>
                    </a:srgbClr>
                  </a:solidFill>
                  <a:ln w="22225">
                    <a:solidFill>
                      <a:srgbClr val="704B11">
                        <a:alpha val="6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CDCE55D3-C68A-4577-B52D-D5811F3D6722}"/>
                      </a:ext>
                    </a:extLst>
                  </p:cNvPr>
                  <p:cNvSpPr/>
                  <p:nvPr/>
                </p:nvSpPr>
                <p:spPr>
                  <a:xfrm>
                    <a:off x="2779480" y="629660"/>
                    <a:ext cx="204787" cy="176213"/>
                  </a:xfrm>
                  <a:prstGeom prst="ellipse">
                    <a:avLst/>
                  </a:prstGeom>
                  <a:solidFill>
                    <a:srgbClr val="774D1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1E87790C-9456-46AD-81A1-B0D7E3598869}"/>
                    </a:ext>
                  </a:extLst>
                </p:cNvPr>
                <p:cNvGrpSpPr/>
                <p:nvPr/>
              </p:nvGrpSpPr>
              <p:grpSpPr>
                <a:xfrm>
                  <a:off x="3552553" y="23245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62" name="타원 11">
                    <a:extLst>
                      <a:ext uri="{FF2B5EF4-FFF2-40B4-BE49-F238E27FC236}">
                        <a16:creationId xmlns:a16="http://schemas.microsoft.com/office/drawing/2014/main" id="{DA580A7F-4BD1-4E81-8CB3-BA9854AD7280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3" name="타원 11">
                    <a:extLst>
                      <a:ext uri="{FF2B5EF4-FFF2-40B4-BE49-F238E27FC236}">
                        <a16:creationId xmlns:a16="http://schemas.microsoft.com/office/drawing/2014/main" id="{709E73A3-6CFA-42EE-987A-EFEB2D4729B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D567EFC-5D59-420F-B5C1-9AEC4B67FD4B}"/>
                    </a:ext>
                  </a:extLst>
                </p:cNvPr>
                <p:cNvGrpSpPr/>
                <p:nvPr/>
              </p:nvGrpSpPr>
              <p:grpSpPr>
                <a:xfrm rot="5400000">
                  <a:off x="3771833" y="47450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60" name="타원 11">
                    <a:extLst>
                      <a:ext uri="{FF2B5EF4-FFF2-40B4-BE49-F238E27FC236}">
                        <a16:creationId xmlns:a16="http://schemas.microsoft.com/office/drawing/2014/main" id="{F2602962-6ABF-4585-8B73-255B61C9FF48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1" name="타원 11">
                    <a:extLst>
                      <a:ext uri="{FF2B5EF4-FFF2-40B4-BE49-F238E27FC236}">
                        <a16:creationId xmlns:a16="http://schemas.microsoft.com/office/drawing/2014/main" id="{487FA373-A4DA-4E17-B5FA-D705483D0A96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47B34AD3-776D-4D8A-88A1-4CD1AA212F5B}"/>
                    </a:ext>
                  </a:extLst>
                </p:cNvPr>
                <p:cNvGrpSpPr/>
                <p:nvPr/>
              </p:nvGrpSpPr>
              <p:grpSpPr>
                <a:xfrm rot="16200000">
                  <a:off x="3375409" y="47953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8" name="타원 11">
                    <a:extLst>
                      <a:ext uri="{FF2B5EF4-FFF2-40B4-BE49-F238E27FC236}">
                        <a16:creationId xmlns:a16="http://schemas.microsoft.com/office/drawing/2014/main" id="{272D325C-3E5F-40C2-84A0-5225B244FA04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9" name="타원 11">
                    <a:extLst>
                      <a:ext uri="{FF2B5EF4-FFF2-40B4-BE49-F238E27FC236}">
                        <a16:creationId xmlns:a16="http://schemas.microsoft.com/office/drawing/2014/main" id="{A7B86958-79F4-400D-9C0B-EB9F975E3AE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3A833F77-E010-44C9-A9BA-4CE5E3D0529E}"/>
                    </a:ext>
                  </a:extLst>
                </p:cNvPr>
                <p:cNvGrpSpPr/>
                <p:nvPr/>
              </p:nvGrpSpPr>
              <p:grpSpPr>
                <a:xfrm rot="9839238">
                  <a:off x="3646333" y="6927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6" name="타원 11">
                    <a:extLst>
                      <a:ext uri="{FF2B5EF4-FFF2-40B4-BE49-F238E27FC236}">
                        <a16:creationId xmlns:a16="http://schemas.microsoft.com/office/drawing/2014/main" id="{3F9D4DF2-C201-4666-9770-2EB7F02B41DE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7" name="타원 11">
                    <a:extLst>
                      <a:ext uri="{FF2B5EF4-FFF2-40B4-BE49-F238E27FC236}">
                        <a16:creationId xmlns:a16="http://schemas.microsoft.com/office/drawing/2014/main" id="{B0787600-C8E6-417A-B211-70ED9DCC4D08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C71860D3-6793-4BE0-AF4C-4295593E162A}"/>
                    </a:ext>
                  </a:extLst>
                </p:cNvPr>
                <p:cNvGrpSpPr/>
                <p:nvPr/>
              </p:nvGrpSpPr>
              <p:grpSpPr>
                <a:xfrm rot="8186376">
                  <a:off x="3737060" y="64340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4" name="타원 11">
                    <a:extLst>
                      <a:ext uri="{FF2B5EF4-FFF2-40B4-BE49-F238E27FC236}">
                        <a16:creationId xmlns:a16="http://schemas.microsoft.com/office/drawing/2014/main" id="{022CBB4B-FACD-4C00-83E5-F7894CA301F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타원 11">
                    <a:extLst>
                      <a:ext uri="{FF2B5EF4-FFF2-40B4-BE49-F238E27FC236}">
                        <a16:creationId xmlns:a16="http://schemas.microsoft.com/office/drawing/2014/main" id="{C3F3E878-4034-4192-8331-409617F1620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244946F4-0385-423C-9805-0542630C2319}"/>
                    </a:ext>
                  </a:extLst>
                </p:cNvPr>
                <p:cNvGrpSpPr/>
                <p:nvPr/>
              </p:nvGrpSpPr>
              <p:grpSpPr>
                <a:xfrm rot="12741163">
                  <a:off x="3443899" y="642397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2" name="타원 11">
                    <a:extLst>
                      <a:ext uri="{FF2B5EF4-FFF2-40B4-BE49-F238E27FC236}">
                        <a16:creationId xmlns:a16="http://schemas.microsoft.com/office/drawing/2014/main" id="{3DDBC9AE-1482-402F-9A3B-199C87EA78C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3" name="타원 11">
                    <a:extLst>
                      <a:ext uri="{FF2B5EF4-FFF2-40B4-BE49-F238E27FC236}">
                        <a16:creationId xmlns:a16="http://schemas.microsoft.com/office/drawing/2014/main" id="{2A0F3562-C73A-4193-A498-A9977A956A7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7034EA3D-AA6A-46F0-9915-9DCAA1352853}"/>
                    </a:ext>
                  </a:extLst>
                </p:cNvPr>
                <p:cNvGrpSpPr/>
                <p:nvPr/>
              </p:nvGrpSpPr>
              <p:grpSpPr>
                <a:xfrm rot="13715688">
                  <a:off x="3409296" y="62394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0" name="타원 11">
                    <a:extLst>
                      <a:ext uri="{FF2B5EF4-FFF2-40B4-BE49-F238E27FC236}">
                        <a16:creationId xmlns:a16="http://schemas.microsoft.com/office/drawing/2014/main" id="{4AA80FFC-1D5A-4E63-9797-6B917A9FD95F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1" name="타원 11">
                    <a:extLst>
                      <a:ext uri="{FF2B5EF4-FFF2-40B4-BE49-F238E27FC236}">
                        <a16:creationId xmlns:a16="http://schemas.microsoft.com/office/drawing/2014/main" id="{BD37E49D-EBBC-446D-BBD7-3D4C3CEA8A75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AA298CA3-88C3-4803-8EAF-CECEA5AA9B6A}"/>
                    </a:ext>
                  </a:extLst>
                </p:cNvPr>
                <p:cNvGrpSpPr/>
                <p:nvPr/>
              </p:nvGrpSpPr>
              <p:grpSpPr>
                <a:xfrm rot="20813581">
                  <a:off x="3489827" y="27823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8" name="타원 11">
                    <a:extLst>
                      <a:ext uri="{FF2B5EF4-FFF2-40B4-BE49-F238E27FC236}">
                        <a16:creationId xmlns:a16="http://schemas.microsoft.com/office/drawing/2014/main" id="{AEBEA8EF-7F20-4455-9430-6A09F2CF507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9" name="타원 11">
                    <a:extLst>
                      <a:ext uri="{FF2B5EF4-FFF2-40B4-BE49-F238E27FC236}">
                        <a16:creationId xmlns:a16="http://schemas.microsoft.com/office/drawing/2014/main" id="{82D78AA3-FFDF-41AD-B984-0C7B00ECF72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AD1C5FBD-4091-452A-83E2-9E763769BCF8}"/>
                    </a:ext>
                  </a:extLst>
                </p:cNvPr>
                <p:cNvGrpSpPr/>
                <p:nvPr/>
              </p:nvGrpSpPr>
              <p:grpSpPr>
                <a:xfrm rot="18035326">
                  <a:off x="3386193" y="36661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6" name="타원 11">
                    <a:extLst>
                      <a:ext uri="{FF2B5EF4-FFF2-40B4-BE49-F238E27FC236}">
                        <a16:creationId xmlns:a16="http://schemas.microsoft.com/office/drawing/2014/main" id="{4B1ECF8B-5F46-4841-8EBE-2D2C8DCF3DEA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7" name="타원 11">
                    <a:extLst>
                      <a:ext uri="{FF2B5EF4-FFF2-40B4-BE49-F238E27FC236}">
                        <a16:creationId xmlns:a16="http://schemas.microsoft.com/office/drawing/2014/main" id="{92EF802E-2175-4515-8040-7E1945E7CFE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1082F35C-B2FD-4884-8F5A-E8BCA5BA4CDB}"/>
                    </a:ext>
                  </a:extLst>
                </p:cNvPr>
                <p:cNvGrpSpPr/>
                <p:nvPr/>
              </p:nvGrpSpPr>
              <p:grpSpPr>
                <a:xfrm rot="3574051">
                  <a:off x="3728667" y="34783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4" name="타원 11">
                    <a:extLst>
                      <a:ext uri="{FF2B5EF4-FFF2-40B4-BE49-F238E27FC236}">
                        <a16:creationId xmlns:a16="http://schemas.microsoft.com/office/drawing/2014/main" id="{D15B2100-9689-4AF6-926B-42BEB3C97A94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5" name="타원 11">
                    <a:extLst>
                      <a:ext uri="{FF2B5EF4-FFF2-40B4-BE49-F238E27FC236}">
                        <a16:creationId xmlns:a16="http://schemas.microsoft.com/office/drawing/2014/main" id="{85779EE9-C831-401E-A759-A1064EF7F09E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20CCD680-E298-4571-90D2-BE8C73561B5D}"/>
                    </a:ext>
                  </a:extLst>
                </p:cNvPr>
                <p:cNvGrpSpPr/>
                <p:nvPr/>
              </p:nvGrpSpPr>
              <p:grpSpPr>
                <a:xfrm rot="1526027">
                  <a:off x="3643370" y="27049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2" name="타원 11">
                    <a:extLst>
                      <a:ext uri="{FF2B5EF4-FFF2-40B4-BE49-F238E27FC236}">
                        <a16:creationId xmlns:a16="http://schemas.microsoft.com/office/drawing/2014/main" id="{FD71C506-1B79-474E-A451-24B39C2F3DAB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3" name="타원 11">
                    <a:extLst>
                      <a:ext uri="{FF2B5EF4-FFF2-40B4-BE49-F238E27FC236}">
                        <a16:creationId xmlns:a16="http://schemas.microsoft.com/office/drawing/2014/main" id="{D75011E6-421C-4B9E-B589-8536C040D4E3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CE0C09DD-3C7E-4614-B2E8-BAFFB0058DAB}"/>
                    </a:ext>
                  </a:extLst>
                </p:cNvPr>
                <p:cNvGrpSpPr/>
                <p:nvPr/>
              </p:nvGrpSpPr>
              <p:grpSpPr>
                <a:xfrm rot="4292199">
                  <a:off x="3753725" y="38453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0" name="타원 11">
                    <a:extLst>
                      <a:ext uri="{FF2B5EF4-FFF2-40B4-BE49-F238E27FC236}">
                        <a16:creationId xmlns:a16="http://schemas.microsoft.com/office/drawing/2014/main" id="{D8B29D25-4E6D-40B2-A1A5-C4AD6A259E3E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1" name="타원 11">
                    <a:extLst>
                      <a:ext uri="{FF2B5EF4-FFF2-40B4-BE49-F238E27FC236}">
                        <a16:creationId xmlns:a16="http://schemas.microsoft.com/office/drawing/2014/main" id="{A5D5E7D4-FDE9-4993-A400-ABF4CFD2BB0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4B3783A8-58AC-4CB9-959C-D5B421E0F236}"/>
                    </a:ext>
                  </a:extLst>
                </p:cNvPr>
                <p:cNvGrpSpPr/>
                <p:nvPr/>
              </p:nvGrpSpPr>
              <p:grpSpPr>
                <a:xfrm rot="7213386">
                  <a:off x="3778924" y="6058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8" name="타원 11">
                    <a:extLst>
                      <a:ext uri="{FF2B5EF4-FFF2-40B4-BE49-F238E27FC236}">
                        <a16:creationId xmlns:a16="http://schemas.microsoft.com/office/drawing/2014/main" id="{4A4A8991-7DD4-4471-925C-293F7547882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9" name="타원 11">
                    <a:extLst>
                      <a:ext uri="{FF2B5EF4-FFF2-40B4-BE49-F238E27FC236}">
                        <a16:creationId xmlns:a16="http://schemas.microsoft.com/office/drawing/2014/main" id="{F4543609-5203-4139-99FD-661DCAED16D4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F45064BD-1103-4746-B6D6-15932EDF0A07}"/>
                    </a:ext>
                  </a:extLst>
                </p:cNvPr>
                <p:cNvGrpSpPr/>
                <p:nvPr/>
              </p:nvGrpSpPr>
              <p:grpSpPr>
                <a:xfrm rot="6245241">
                  <a:off x="3797954" y="5493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6" name="타원 11">
                    <a:extLst>
                      <a:ext uri="{FF2B5EF4-FFF2-40B4-BE49-F238E27FC236}">
                        <a16:creationId xmlns:a16="http://schemas.microsoft.com/office/drawing/2014/main" id="{0A4229A9-EBBC-48F0-82A8-52FBBDA636B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7" name="타원 11">
                    <a:extLst>
                      <a:ext uri="{FF2B5EF4-FFF2-40B4-BE49-F238E27FC236}">
                        <a16:creationId xmlns:a16="http://schemas.microsoft.com/office/drawing/2014/main" id="{4BE3E052-DD06-47F5-A937-3E9026CB0836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4BAF71F2-4BA2-4CC9-A037-4A9B06AB62BB}"/>
                    </a:ext>
                  </a:extLst>
                </p:cNvPr>
                <p:cNvGrpSpPr/>
                <p:nvPr/>
              </p:nvGrpSpPr>
              <p:grpSpPr>
                <a:xfrm rot="11583244">
                  <a:off x="3508820" y="689106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4" name="타원 11">
                    <a:extLst>
                      <a:ext uri="{FF2B5EF4-FFF2-40B4-BE49-F238E27FC236}">
                        <a16:creationId xmlns:a16="http://schemas.microsoft.com/office/drawing/2014/main" id="{82EC5F30-F290-4A1C-9EDB-8AFE036D9B73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5" name="타원 11">
                    <a:extLst>
                      <a:ext uri="{FF2B5EF4-FFF2-40B4-BE49-F238E27FC236}">
                        <a16:creationId xmlns:a16="http://schemas.microsoft.com/office/drawing/2014/main" id="{33142A47-3B55-467E-9929-92E55E0E4C2D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2B047898-FCDF-4BC6-8EDB-C7D19B1AABEB}"/>
                    </a:ext>
                  </a:extLst>
                </p:cNvPr>
                <p:cNvGrpSpPr/>
                <p:nvPr/>
              </p:nvGrpSpPr>
              <p:grpSpPr>
                <a:xfrm rot="12290960">
                  <a:off x="3485359" y="6709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2" name="타원 11">
                    <a:extLst>
                      <a:ext uri="{FF2B5EF4-FFF2-40B4-BE49-F238E27FC236}">
                        <a16:creationId xmlns:a16="http://schemas.microsoft.com/office/drawing/2014/main" id="{9819CD0C-779D-40FC-BF09-EA8442D3977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3" name="타원 11">
                    <a:extLst>
                      <a:ext uri="{FF2B5EF4-FFF2-40B4-BE49-F238E27FC236}">
                        <a16:creationId xmlns:a16="http://schemas.microsoft.com/office/drawing/2014/main" id="{7651D589-1392-49D2-8373-6FDCADEDF323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D7F648B4-CBC0-40E4-9296-48AFB06588DF}"/>
                    </a:ext>
                  </a:extLst>
                </p:cNvPr>
                <p:cNvGrpSpPr/>
                <p:nvPr/>
              </p:nvGrpSpPr>
              <p:grpSpPr>
                <a:xfrm rot="15592012">
                  <a:off x="3381683" y="53374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0" name="타원 11">
                    <a:extLst>
                      <a:ext uri="{FF2B5EF4-FFF2-40B4-BE49-F238E27FC236}">
                        <a16:creationId xmlns:a16="http://schemas.microsoft.com/office/drawing/2014/main" id="{5D0E87A1-D7FE-411B-9DFD-A69DF264859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" name="타원 11">
                    <a:extLst>
                      <a:ext uri="{FF2B5EF4-FFF2-40B4-BE49-F238E27FC236}">
                        <a16:creationId xmlns:a16="http://schemas.microsoft.com/office/drawing/2014/main" id="{9A87D7A5-C5B4-424C-9D7C-4C11427FBAEE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8566430E-E14B-4882-AB81-D6996D6A6D05}"/>
                    </a:ext>
                  </a:extLst>
                </p:cNvPr>
                <p:cNvGrpSpPr/>
                <p:nvPr/>
              </p:nvGrpSpPr>
              <p:grpSpPr>
                <a:xfrm rot="10800000">
                  <a:off x="3561056" y="7078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28" name="타원 11">
                    <a:extLst>
                      <a:ext uri="{FF2B5EF4-FFF2-40B4-BE49-F238E27FC236}">
                        <a16:creationId xmlns:a16="http://schemas.microsoft.com/office/drawing/2014/main" id="{C3FB0F03-3B3E-4DF3-977C-FF1FEF33F50E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타원 11">
                    <a:extLst>
                      <a:ext uri="{FF2B5EF4-FFF2-40B4-BE49-F238E27FC236}">
                        <a16:creationId xmlns:a16="http://schemas.microsoft.com/office/drawing/2014/main" id="{73905FEC-F20B-43F2-B759-11035CC7EC40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74A06462-1D01-4058-8D9B-43657650EE76}"/>
                    </a:ext>
                  </a:extLst>
                </p:cNvPr>
                <p:cNvGrpSpPr/>
                <p:nvPr/>
              </p:nvGrpSpPr>
              <p:grpSpPr>
                <a:xfrm rot="14388894">
                  <a:off x="3401194" y="60055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26" name="타원 11">
                    <a:extLst>
                      <a:ext uri="{FF2B5EF4-FFF2-40B4-BE49-F238E27FC236}">
                        <a16:creationId xmlns:a16="http://schemas.microsoft.com/office/drawing/2014/main" id="{380B45A1-7D30-414B-9B83-4EC459473F8A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" name="타원 11">
                    <a:extLst>
                      <a:ext uri="{FF2B5EF4-FFF2-40B4-BE49-F238E27FC236}">
                        <a16:creationId xmlns:a16="http://schemas.microsoft.com/office/drawing/2014/main" id="{021718D4-267A-4214-99A6-B2D51DEA1415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9421CB86-A438-4F36-8560-3A02AF333BDD}"/>
                    </a:ext>
                  </a:extLst>
                </p:cNvPr>
                <p:cNvGrpSpPr/>
                <p:nvPr/>
              </p:nvGrpSpPr>
              <p:grpSpPr>
                <a:xfrm rot="17748489">
                  <a:off x="3374653" y="42746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24" name="타원 11">
                    <a:extLst>
                      <a:ext uri="{FF2B5EF4-FFF2-40B4-BE49-F238E27FC236}">
                        <a16:creationId xmlns:a16="http://schemas.microsoft.com/office/drawing/2014/main" id="{C8B33728-77E2-4F2E-B265-693D55FB6957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5" name="타원 11">
                    <a:extLst>
                      <a:ext uri="{FF2B5EF4-FFF2-40B4-BE49-F238E27FC236}">
                        <a16:creationId xmlns:a16="http://schemas.microsoft.com/office/drawing/2014/main" id="{D468D611-2FDD-4484-A616-35A8C136A7D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25DDF50C-01F2-44B4-A25E-807D96EED6F0}"/>
                    </a:ext>
                  </a:extLst>
                </p:cNvPr>
                <p:cNvGrpSpPr/>
                <p:nvPr/>
              </p:nvGrpSpPr>
              <p:grpSpPr>
                <a:xfrm rot="2190375">
                  <a:off x="3715233" y="29381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22" name="타원 11">
                    <a:extLst>
                      <a:ext uri="{FF2B5EF4-FFF2-40B4-BE49-F238E27FC236}">
                        <a16:creationId xmlns:a16="http://schemas.microsoft.com/office/drawing/2014/main" id="{65C5FBED-1D75-4457-9D6A-B784AB5C93A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" name="타원 11">
                    <a:extLst>
                      <a:ext uri="{FF2B5EF4-FFF2-40B4-BE49-F238E27FC236}">
                        <a16:creationId xmlns:a16="http://schemas.microsoft.com/office/drawing/2014/main" id="{C3BC369E-C671-4F55-B9D7-D26C8601C61A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0C2907EB-1164-48FC-BEC1-43784493A5E6}"/>
                    </a:ext>
                  </a:extLst>
                </p:cNvPr>
                <p:cNvGrpSpPr/>
                <p:nvPr/>
              </p:nvGrpSpPr>
              <p:grpSpPr>
                <a:xfrm rot="4601940">
                  <a:off x="3790840" y="44212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20" name="타원 11">
                    <a:extLst>
                      <a:ext uri="{FF2B5EF4-FFF2-40B4-BE49-F238E27FC236}">
                        <a16:creationId xmlns:a16="http://schemas.microsoft.com/office/drawing/2014/main" id="{57F682AF-E5C8-47ED-ADBA-BFA90449F01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" name="타원 11">
                    <a:extLst>
                      <a:ext uri="{FF2B5EF4-FFF2-40B4-BE49-F238E27FC236}">
                        <a16:creationId xmlns:a16="http://schemas.microsoft.com/office/drawing/2014/main" id="{6B231729-9EA7-4776-86C0-E385944B77F3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F97D878E-18D1-4A26-928E-D0BE213FE53E}"/>
                    </a:ext>
                  </a:extLst>
                </p:cNvPr>
                <p:cNvGrpSpPr/>
                <p:nvPr/>
              </p:nvGrpSpPr>
              <p:grpSpPr>
                <a:xfrm rot="474525">
                  <a:off x="3619152" y="25075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18" name="타원 11">
                    <a:extLst>
                      <a:ext uri="{FF2B5EF4-FFF2-40B4-BE49-F238E27FC236}">
                        <a16:creationId xmlns:a16="http://schemas.microsoft.com/office/drawing/2014/main" id="{41036817-A4E5-4288-8962-9EDF66A4C99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" name="타원 11">
                    <a:extLst>
                      <a:ext uri="{FF2B5EF4-FFF2-40B4-BE49-F238E27FC236}">
                        <a16:creationId xmlns:a16="http://schemas.microsoft.com/office/drawing/2014/main" id="{5D23DBDE-9EEE-4F48-9904-C41292318889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A0908709-66EC-4700-8D1C-65B8F88DAB58}"/>
                    </a:ext>
                  </a:extLst>
                </p:cNvPr>
                <p:cNvGrpSpPr/>
                <p:nvPr/>
              </p:nvGrpSpPr>
              <p:grpSpPr>
                <a:xfrm rot="18452925">
                  <a:off x="3419092" y="32955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16" name="타원 11">
                    <a:extLst>
                      <a:ext uri="{FF2B5EF4-FFF2-40B4-BE49-F238E27FC236}">
                        <a16:creationId xmlns:a16="http://schemas.microsoft.com/office/drawing/2014/main" id="{E87D2655-4613-4440-8F35-BC1079CAB1B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" name="타원 11">
                    <a:extLst>
                      <a:ext uri="{FF2B5EF4-FFF2-40B4-BE49-F238E27FC236}">
                        <a16:creationId xmlns:a16="http://schemas.microsoft.com/office/drawing/2014/main" id="{85F5E34F-AB20-4239-A0A0-399B4BFD522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39BD7AAE-0657-4410-85F0-CA9132A89BC5}"/>
                    </a:ext>
                  </a:extLst>
                </p:cNvPr>
                <p:cNvGrpSpPr/>
                <p:nvPr/>
              </p:nvGrpSpPr>
              <p:grpSpPr>
                <a:xfrm rot="16439499">
                  <a:off x="3372505" y="435687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14" name="타원 11">
                    <a:extLst>
                      <a:ext uri="{FF2B5EF4-FFF2-40B4-BE49-F238E27FC236}">
                        <a16:creationId xmlns:a16="http://schemas.microsoft.com/office/drawing/2014/main" id="{DC8E884F-9FAA-4BA4-9461-2EF366F1E0A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" name="타원 11">
                    <a:extLst>
                      <a:ext uri="{FF2B5EF4-FFF2-40B4-BE49-F238E27FC236}">
                        <a16:creationId xmlns:a16="http://schemas.microsoft.com/office/drawing/2014/main" id="{AECB7346-E9D9-4193-80FD-1C18431F714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C0EC909A-D253-45EB-B001-FA1836CB35A1}"/>
                    </a:ext>
                  </a:extLst>
                </p:cNvPr>
                <p:cNvGrpSpPr/>
                <p:nvPr/>
              </p:nvGrpSpPr>
              <p:grpSpPr>
                <a:xfrm rot="14936644">
                  <a:off x="3382306" y="57682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12" name="타원 11">
                    <a:extLst>
                      <a:ext uri="{FF2B5EF4-FFF2-40B4-BE49-F238E27FC236}">
                        <a16:creationId xmlns:a16="http://schemas.microsoft.com/office/drawing/2014/main" id="{FFBFDFD8-8A38-450C-9646-A3A323BF3096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" name="타원 11">
                    <a:extLst>
                      <a:ext uri="{FF2B5EF4-FFF2-40B4-BE49-F238E27FC236}">
                        <a16:creationId xmlns:a16="http://schemas.microsoft.com/office/drawing/2014/main" id="{97095EC3-8BCB-4E82-B355-1301B19B274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3D5AA1DA-CE4D-48A4-B355-9FEB1CDD1C31}"/>
                    </a:ext>
                  </a:extLst>
                </p:cNvPr>
                <p:cNvGrpSpPr/>
                <p:nvPr/>
              </p:nvGrpSpPr>
              <p:grpSpPr>
                <a:xfrm rot="3099607">
                  <a:off x="3717335" y="30941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10" name="타원 11">
                    <a:extLst>
                      <a:ext uri="{FF2B5EF4-FFF2-40B4-BE49-F238E27FC236}">
                        <a16:creationId xmlns:a16="http://schemas.microsoft.com/office/drawing/2014/main" id="{84990047-BD6A-4654-8BA1-A1D482B5F0D8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" name="타원 11">
                    <a:extLst>
                      <a:ext uri="{FF2B5EF4-FFF2-40B4-BE49-F238E27FC236}">
                        <a16:creationId xmlns:a16="http://schemas.microsoft.com/office/drawing/2014/main" id="{B9C11E79-C1B8-48CA-B208-C3BAC82BF366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6BD7EAB-0ABC-4DDF-9114-D8D0B2E337E6}"/>
                    </a:ext>
                  </a:extLst>
                </p:cNvPr>
                <p:cNvGrpSpPr/>
                <p:nvPr/>
              </p:nvGrpSpPr>
              <p:grpSpPr>
                <a:xfrm rot="8974015">
                  <a:off x="3675170" y="71742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08" name="타원 11">
                    <a:extLst>
                      <a:ext uri="{FF2B5EF4-FFF2-40B4-BE49-F238E27FC236}">
                        <a16:creationId xmlns:a16="http://schemas.microsoft.com/office/drawing/2014/main" id="{093FC161-C830-4F44-8D6D-830C55F7FF1D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" name="타원 11">
                    <a:extLst>
                      <a:ext uri="{FF2B5EF4-FFF2-40B4-BE49-F238E27FC236}">
                        <a16:creationId xmlns:a16="http://schemas.microsoft.com/office/drawing/2014/main" id="{884E11C2-D1E7-45EF-95A4-F6A90A60406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4F631B47-AC4C-4B0A-BC72-3E6803228BA1}"/>
                    </a:ext>
                  </a:extLst>
                </p:cNvPr>
                <p:cNvGrpSpPr/>
                <p:nvPr/>
              </p:nvGrpSpPr>
              <p:grpSpPr>
                <a:xfrm rot="1809552">
                  <a:off x="3671383" y="26538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06" name="타원 11">
                    <a:extLst>
                      <a:ext uri="{FF2B5EF4-FFF2-40B4-BE49-F238E27FC236}">
                        <a16:creationId xmlns:a16="http://schemas.microsoft.com/office/drawing/2014/main" id="{A611B802-9E7C-40D6-955F-91A38F6DCE0F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" name="타원 11">
                    <a:extLst>
                      <a:ext uri="{FF2B5EF4-FFF2-40B4-BE49-F238E27FC236}">
                        <a16:creationId xmlns:a16="http://schemas.microsoft.com/office/drawing/2014/main" id="{408D887C-1BB0-4830-9B5D-D22D7C900D4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sp>
            <p:nvSpPr>
              <p:cNvPr id="39" name="타원 11">
                <a:extLst>
                  <a:ext uri="{FF2B5EF4-FFF2-40B4-BE49-F238E27FC236}">
                    <a16:creationId xmlns:a16="http://schemas.microsoft.com/office/drawing/2014/main" id="{8D072364-0083-4A98-9168-737971D5AD24}"/>
                  </a:ext>
                </a:extLst>
              </p:cNvPr>
              <p:cNvSpPr/>
              <p:nvPr/>
            </p:nvSpPr>
            <p:spPr>
              <a:xfrm rot="6245241">
                <a:off x="2086091" y="798432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타원 11">
                <a:extLst>
                  <a:ext uri="{FF2B5EF4-FFF2-40B4-BE49-F238E27FC236}">
                    <a16:creationId xmlns:a16="http://schemas.microsoft.com/office/drawing/2014/main" id="{59EF44F3-2BFE-4401-9951-A34107824025}"/>
                  </a:ext>
                </a:extLst>
              </p:cNvPr>
              <p:cNvSpPr/>
              <p:nvPr/>
            </p:nvSpPr>
            <p:spPr>
              <a:xfrm rot="2112578">
                <a:off x="1913301" y="391557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타원 11">
                <a:extLst>
                  <a:ext uri="{FF2B5EF4-FFF2-40B4-BE49-F238E27FC236}">
                    <a16:creationId xmlns:a16="http://schemas.microsoft.com/office/drawing/2014/main" id="{6FC2DBAC-6BFB-4D39-ABC0-F07B49185AEC}"/>
                  </a:ext>
                </a:extLst>
              </p:cNvPr>
              <p:cNvSpPr/>
              <p:nvPr/>
            </p:nvSpPr>
            <p:spPr>
              <a:xfrm rot="17566360">
                <a:off x="1541886" y="544781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11">
                <a:extLst>
                  <a:ext uri="{FF2B5EF4-FFF2-40B4-BE49-F238E27FC236}">
                    <a16:creationId xmlns:a16="http://schemas.microsoft.com/office/drawing/2014/main" id="{93CA7442-8524-4D7F-BD83-74FB5D8D3420}"/>
                  </a:ext>
                </a:extLst>
              </p:cNvPr>
              <p:cNvSpPr/>
              <p:nvPr/>
            </p:nvSpPr>
            <p:spPr>
              <a:xfrm rot="13310578">
                <a:off x="1593881" y="863216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타원 11">
                <a:extLst>
                  <a:ext uri="{FF2B5EF4-FFF2-40B4-BE49-F238E27FC236}">
                    <a16:creationId xmlns:a16="http://schemas.microsoft.com/office/drawing/2014/main" id="{6FF9746B-537E-41BE-A99B-942AF0B2930E}"/>
                  </a:ext>
                </a:extLst>
              </p:cNvPr>
              <p:cNvSpPr/>
              <p:nvPr/>
            </p:nvSpPr>
            <p:spPr>
              <a:xfrm rot="11144907">
                <a:off x="1803995" y="961866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333F38E-8EB5-4722-BCD5-9E28A5C22849}"/>
                  </a:ext>
                </a:extLst>
              </p:cNvPr>
              <p:cNvGrpSpPr/>
              <p:nvPr/>
            </p:nvGrpSpPr>
            <p:grpSpPr>
              <a:xfrm>
                <a:off x="1614428" y="688700"/>
                <a:ext cx="360826" cy="338138"/>
                <a:chOff x="2701460" y="548697"/>
                <a:chExt cx="360826" cy="338138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86C95E45-7B47-4A1F-9DEA-9325CC71525B}"/>
                    </a:ext>
                  </a:extLst>
                </p:cNvPr>
                <p:cNvSpPr/>
                <p:nvPr/>
              </p:nvSpPr>
              <p:spPr>
                <a:xfrm>
                  <a:off x="2701460" y="548697"/>
                  <a:ext cx="360826" cy="338138"/>
                </a:xfrm>
                <a:prstGeom prst="ellipse">
                  <a:avLst/>
                </a:prstGeom>
                <a:solidFill>
                  <a:srgbClr val="FFD64E">
                    <a:alpha val="46000"/>
                  </a:srgbClr>
                </a:solidFill>
                <a:ln w="22225">
                  <a:solidFill>
                    <a:srgbClr val="704B11">
                      <a:alpha val="6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75EA2BDB-6031-4C9B-A4F2-BEF32E0373AB}"/>
                    </a:ext>
                  </a:extLst>
                </p:cNvPr>
                <p:cNvSpPr/>
                <p:nvPr/>
              </p:nvSpPr>
              <p:spPr>
                <a:xfrm>
                  <a:off x="2779480" y="629660"/>
                  <a:ext cx="204787" cy="176213"/>
                </a:xfrm>
                <a:prstGeom prst="ellipse">
                  <a:avLst/>
                </a:prstGeom>
                <a:solidFill>
                  <a:srgbClr val="774D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97" name="그룹 596"/>
          <p:cNvGrpSpPr/>
          <p:nvPr/>
        </p:nvGrpSpPr>
        <p:grpSpPr>
          <a:xfrm>
            <a:off x="5470257" y="4852753"/>
            <a:ext cx="6101835" cy="1585769"/>
            <a:chOff x="3648721" y="2077649"/>
            <a:chExt cx="6101835" cy="1585769"/>
          </a:xfrm>
        </p:grpSpPr>
        <p:grpSp>
          <p:nvGrpSpPr>
            <p:cNvPr id="598" name="그룹 597"/>
            <p:cNvGrpSpPr/>
            <p:nvPr/>
          </p:nvGrpSpPr>
          <p:grpSpPr>
            <a:xfrm>
              <a:off x="3648721" y="2077649"/>
              <a:ext cx="6084120" cy="1585769"/>
              <a:chOff x="3648721" y="2077649"/>
              <a:chExt cx="6084120" cy="1585769"/>
            </a:xfrm>
          </p:grpSpPr>
          <p:sp>
            <p:nvSpPr>
              <p:cNvPr id="627" name="타원 626">
                <a:extLst>
                  <a:ext uri="{FF2B5EF4-FFF2-40B4-BE49-F238E27FC236}">
                    <a16:creationId xmlns:a16="http://schemas.microsoft.com/office/drawing/2014/main" id="{4608F58D-9CD0-4DE2-8E7F-ED5815BCD133}"/>
                  </a:ext>
                </a:extLst>
              </p:cNvPr>
              <p:cNvSpPr/>
              <p:nvPr/>
            </p:nvSpPr>
            <p:spPr>
              <a:xfrm flipV="1">
                <a:off x="7385863" y="2884777"/>
                <a:ext cx="189739" cy="189739"/>
              </a:xfrm>
              <a:prstGeom prst="ellipse">
                <a:avLst/>
              </a:prstGeom>
              <a:solidFill>
                <a:srgbClr val="A3E990"/>
              </a:solidFill>
              <a:ln>
                <a:noFill/>
              </a:ln>
              <a:effectLst>
                <a:outerShdw blurRad="177800" algn="ctr" rotWithShape="0">
                  <a:srgbClr val="F9F9F9">
                    <a:alpha val="78000"/>
                  </a:srgb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628" name="그림 627" descr="나무, 식물이(가) 표시된 사진&#10;&#10;높은 신뢰도로 생성된 설명">
                <a:extLst>
                  <a:ext uri="{FF2B5EF4-FFF2-40B4-BE49-F238E27FC236}">
                    <a16:creationId xmlns:a16="http://schemas.microsoft.com/office/drawing/2014/main" id="{8A36D6D1-0628-4848-A807-53569DAA2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61677">
                <a:off x="7818444" y="2077649"/>
                <a:ext cx="216352" cy="324731"/>
              </a:xfrm>
              <a:prstGeom prst="rect">
                <a:avLst/>
              </a:prstGeom>
            </p:spPr>
          </p:pic>
          <p:pic>
            <p:nvPicPr>
              <p:cNvPr id="629" name="그림 628" descr="나무, 식물이(가) 표시된 사진&#10;&#10;높은 신뢰도로 생성된 설명">
                <a:extLst>
                  <a:ext uri="{FF2B5EF4-FFF2-40B4-BE49-F238E27FC236}">
                    <a16:creationId xmlns:a16="http://schemas.microsoft.com/office/drawing/2014/main" id="{C5E0AE8C-3AFB-42C0-9A6E-F1857B37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786943">
                <a:off x="3957330" y="2538908"/>
                <a:ext cx="220777" cy="374042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630" name="그림 629" descr="나무, 식물이(가) 표시된 사진&#10;&#10;높은 신뢰도로 생성된 설명">
                <a:extLst>
                  <a:ext uri="{FF2B5EF4-FFF2-40B4-BE49-F238E27FC236}">
                    <a16:creationId xmlns:a16="http://schemas.microsoft.com/office/drawing/2014/main" id="{C0C091C0-7828-4A0D-86E6-B079FE22A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18818">
                <a:off x="7191793" y="2983519"/>
                <a:ext cx="216352" cy="324731"/>
              </a:xfrm>
              <a:prstGeom prst="rect">
                <a:avLst/>
              </a:prstGeom>
            </p:spPr>
          </p:pic>
          <p:pic>
            <p:nvPicPr>
              <p:cNvPr id="631" name="그림 630" descr="나무, 식물이(가) 표시된 사진&#10;&#10;높은 신뢰도로 생성된 설명">
                <a:extLst>
                  <a:ext uri="{FF2B5EF4-FFF2-40B4-BE49-F238E27FC236}">
                    <a16:creationId xmlns:a16="http://schemas.microsoft.com/office/drawing/2014/main" id="{B2EAAD01-C16C-4C67-911C-E19C23EA1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43475">
                <a:off x="5560539" y="3366009"/>
                <a:ext cx="220777" cy="374042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sp>
            <p:nvSpPr>
              <p:cNvPr id="632" name="직사각형 631">
                <a:extLst>
                  <a:ext uri="{FF2B5EF4-FFF2-40B4-BE49-F238E27FC236}">
                    <a16:creationId xmlns:a16="http://schemas.microsoft.com/office/drawing/2014/main" id="{F4C1640D-4E73-4434-BE62-5284379FED7B}"/>
                  </a:ext>
                </a:extLst>
              </p:cNvPr>
              <p:cNvSpPr/>
              <p:nvPr/>
            </p:nvSpPr>
            <p:spPr>
              <a:xfrm rot="16200000">
                <a:off x="6045136" y="-110092"/>
                <a:ext cx="1284857" cy="6077682"/>
              </a:xfrm>
              <a:prstGeom prst="rect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33" name="직선 연결선 632">
                <a:extLst>
                  <a:ext uri="{FF2B5EF4-FFF2-40B4-BE49-F238E27FC236}">
                    <a16:creationId xmlns:a16="http://schemas.microsoft.com/office/drawing/2014/main" id="{CC5E1BA9-7E17-4BA7-9CA9-B03A1E7B3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721" y="2693858"/>
                <a:ext cx="6074410" cy="15279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4" name="직선 연결선 633">
                <a:extLst>
                  <a:ext uri="{FF2B5EF4-FFF2-40B4-BE49-F238E27FC236}">
                    <a16:creationId xmlns:a16="http://schemas.microsoft.com/office/drawing/2014/main" id="{C82A9464-2272-49A6-A134-0ACD94A078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8721" y="2341327"/>
                <a:ext cx="6074410" cy="4644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5" name="직선 연결선 634">
                <a:extLst>
                  <a:ext uri="{FF2B5EF4-FFF2-40B4-BE49-F238E27FC236}">
                    <a16:creationId xmlns:a16="http://schemas.microsoft.com/office/drawing/2014/main" id="{6A84BF2B-14A6-45CB-8E9B-C513742E8B79}"/>
                  </a:ext>
                </a:extLst>
              </p:cNvPr>
              <p:cNvCxnSpPr/>
              <p:nvPr/>
            </p:nvCxnSpPr>
            <p:spPr>
              <a:xfrm rot="16200000">
                <a:off x="3829212" y="251991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6" name="직선 연결선 635">
                <a:extLst>
                  <a:ext uri="{FF2B5EF4-FFF2-40B4-BE49-F238E27FC236}">
                    <a16:creationId xmlns:a16="http://schemas.microsoft.com/office/drawing/2014/main" id="{30B0F158-9288-49C5-848D-14F022773F19}"/>
                  </a:ext>
                </a:extLst>
              </p:cNvPr>
              <p:cNvCxnSpPr/>
              <p:nvPr/>
            </p:nvCxnSpPr>
            <p:spPr>
              <a:xfrm rot="16200000">
                <a:off x="4189082" y="2525351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7" name="직선 연결선 636">
                <a:extLst>
                  <a:ext uri="{FF2B5EF4-FFF2-40B4-BE49-F238E27FC236}">
                    <a16:creationId xmlns:a16="http://schemas.microsoft.com/office/drawing/2014/main" id="{4AEFE8F0-902E-47C5-A626-E00F4C559A29}"/>
                  </a:ext>
                </a:extLst>
              </p:cNvPr>
              <p:cNvCxnSpPr/>
              <p:nvPr/>
            </p:nvCxnSpPr>
            <p:spPr>
              <a:xfrm rot="16200000">
                <a:off x="4548953" y="2525351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8" name="직선 연결선 637">
                <a:extLst>
                  <a:ext uri="{FF2B5EF4-FFF2-40B4-BE49-F238E27FC236}">
                    <a16:creationId xmlns:a16="http://schemas.microsoft.com/office/drawing/2014/main" id="{3E6B5DCF-C7CC-46C6-BCFA-50D97B835C65}"/>
                  </a:ext>
                </a:extLst>
              </p:cNvPr>
              <p:cNvCxnSpPr/>
              <p:nvPr/>
            </p:nvCxnSpPr>
            <p:spPr>
              <a:xfrm rot="16200000">
                <a:off x="4899009" y="2525351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9" name="직선 연결선 638">
                <a:extLst>
                  <a:ext uri="{FF2B5EF4-FFF2-40B4-BE49-F238E27FC236}">
                    <a16:creationId xmlns:a16="http://schemas.microsoft.com/office/drawing/2014/main" id="{12D3CC26-02B3-4571-AABB-CB332EDD8EED}"/>
                  </a:ext>
                </a:extLst>
              </p:cNvPr>
              <p:cNvCxnSpPr/>
              <p:nvPr/>
            </p:nvCxnSpPr>
            <p:spPr>
              <a:xfrm rot="16200000">
                <a:off x="5252336" y="2525351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0" name="직선 연결선 639">
                <a:extLst>
                  <a:ext uri="{FF2B5EF4-FFF2-40B4-BE49-F238E27FC236}">
                    <a16:creationId xmlns:a16="http://schemas.microsoft.com/office/drawing/2014/main" id="{889A332E-2668-4BD0-BDF5-D02EC40BA0E7}"/>
                  </a:ext>
                </a:extLst>
              </p:cNvPr>
              <p:cNvCxnSpPr/>
              <p:nvPr/>
            </p:nvCxnSpPr>
            <p:spPr>
              <a:xfrm rot="16200000">
                <a:off x="5608935" y="251991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1" name="직선 연결선 640">
                <a:extLst>
                  <a:ext uri="{FF2B5EF4-FFF2-40B4-BE49-F238E27FC236}">
                    <a16:creationId xmlns:a16="http://schemas.microsoft.com/office/drawing/2014/main" id="{B47160EF-DCF2-4911-AE4B-3D23FD739A36}"/>
                  </a:ext>
                </a:extLst>
              </p:cNvPr>
              <p:cNvCxnSpPr/>
              <p:nvPr/>
            </p:nvCxnSpPr>
            <p:spPr>
              <a:xfrm rot="16200000">
                <a:off x="5968805" y="2526001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2" name="직선 연결선 641">
                <a:extLst>
                  <a:ext uri="{FF2B5EF4-FFF2-40B4-BE49-F238E27FC236}">
                    <a16:creationId xmlns:a16="http://schemas.microsoft.com/office/drawing/2014/main" id="{E3FD0E08-24C9-406D-9BE3-AA7827F11C1C}"/>
                  </a:ext>
                </a:extLst>
              </p:cNvPr>
              <p:cNvCxnSpPr/>
              <p:nvPr/>
            </p:nvCxnSpPr>
            <p:spPr>
              <a:xfrm rot="16200000">
                <a:off x="6330076" y="2525351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3" name="직선 연결선 642">
                <a:extLst>
                  <a:ext uri="{FF2B5EF4-FFF2-40B4-BE49-F238E27FC236}">
                    <a16:creationId xmlns:a16="http://schemas.microsoft.com/office/drawing/2014/main" id="{E8DF9745-B59C-47E4-88EF-35A83E066201}"/>
                  </a:ext>
                </a:extLst>
              </p:cNvPr>
              <p:cNvCxnSpPr/>
              <p:nvPr/>
            </p:nvCxnSpPr>
            <p:spPr>
              <a:xfrm rot="16200000">
                <a:off x="6691347" y="2526000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4" name="직선 연결선 643">
                <a:extLst>
                  <a:ext uri="{FF2B5EF4-FFF2-40B4-BE49-F238E27FC236}">
                    <a16:creationId xmlns:a16="http://schemas.microsoft.com/office/drawing/2014/main" id="{2F17336F-E97D-47F0-9F41-EB5F2B9DB2BF}"/>
                  </a:ext>
                </a:extLst>
              </p:cNvPr>
              <p:cNvCxnSpPr/>
              <p:nvPr/>
            </p:nvCxnSpPr>
            <p:spPr>
              <a:xfrm rot="16200000">
                <a:off x="7052618" y="2528380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5" name="직선 연결선 644">
                <a:extLst>
                  <a:ext uri="{FF2B5EF4-FFF2-40B4-BE49-F238E27FC236}">
                    <a16:creationId xmlns:a16="http://schemas.microsoft.com/office/drawing/2014/main" id="{0C5A6517-7459-46A6-9E17-1AFAB6C30D4D}"/>
                  </a:ext>
                </a:extLst>
              </p:cNvPr>
              <p:cNvCxnSpPr/>
              <p:nvPr/>
            </p:nvCxnSpPr>
            <p:spPr>
              <a:xfrm rot="16200000">
                <a:off x="7410714" y="2527062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6" name="직선 연결선 645">
                <a:extLst>
                  <a:ext uri="{FF2B5EF4-FFF2-40B4-BE49-F238E27FC236}">
                    <a16:creationId xmlns:a16="http://schemas.microsoft.com/office/drawing/2014/main" id="{37E9E54E-E9C1-43CD-9BDE-B5823798A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8722" y="3104626"/>
                <a:ext cx="6084119" cy="2783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7" name="직선 연결선 646">
                <a:extLst>
                  <a:ext uri="{FF2B5EF4-FFF2-40B4-BE49-F238E27FC236}">
                    <a16:creationId xmlns:a16="http://schemas.microsoft.com/office/drawing/2014/main" id="{30F26FFB-42EE-4818-B068-25850708D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722" y="2754084"/>
                <a:ext cx="6084119" cy="3876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8" name="직선 연결선 647">
                <a:extLst>
                  <a:ext uri="{FF2B5EF4-FFF2-40B4-BE49-F238E27FC236}">
                    <a16:creationId xmlns:a16="http://schemas.microsoft.com/office/drawing/2014/main" id="{965E4752-1BAF-47F0-84DE-E338BA24A075}"/>
                  </a:ext>
                </a:extLst>
              </p:cNvPr>
              <p:cNvCxnSpPr/>
              <p:nvPr/>
            </p:nvCxnSpPr>
            <p:spPr>
              <a:xfrm rot="16200000">
                <a:off x="3829213" y="2928029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9" name="직선 연결선 648">
                <a:extLst>
                  <a:ext uri="{FF2B5EF4-FFF2-40B4-BE49-F238E27FC236}">
                    <a16:creationId xmlns:a16="http://schemas.microsoft.com/office/drawing/2014/main" id="{1B24FA08-2164-4F25-9494-A40DBA369504}"/>
                  </a:ext>
                </a:extLst>
              </p:cNvPr>
              <p:cNvCxnSpPr/>
              <p:nvPr/>
            </p:nvCxnSpPr>
            <p:spPr>
              <a:xfrm rot="16200000">
                <a:off x="4189083" y="2933465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0" name="직선 연결선 649">
                <a:extLst>
                  <a:ext uri="{FF2B5EF4-FFF2-40B4-BE49-F238E27FC236}">
                    <a16:creationId xmlns:a16="http://schemas.microsoft.com/office/drawing/2014/main" id="{4A2B4A51-1461-464B-A53B-B27F4BE971FA}"/>
                  </a:ext>
                </a:extLst>
              </p:cNvPr>
              <p:cNvCxnSpPr/>
              <p:nvPr/>
            </p:nvCxnSpPr>
            <p:spPr>
              <a:xfrm rot="16200000">
                <a:off x="4548954" y="2933465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1" name="직선 연결선 650">
                <a:extLst>
                  <a:ext uri="{FF2B5EF4-FFF2-40B4-BE49-F238E27FC236}">
                    <a16:creationId xmlns:a16="http://schemas.microsoft.com/office/drawing/2014/main" id="{60A30E4D-9A8E-4F28-A468-747520EE8D7B}"/>
                  </a:ext>
                </a:extLst>
              </p:cNvPr>
              <p:cNvCxnSpPr/>
              <p:nvPr/>
            </p:nvCxnSpPr>
            <p:spPr>
              <a:xfrm rot="16200000">
                <a:off x="4899010" y="2933465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2" name="직선 연결선 651">
                <a:extLst>
                  <a:ext uri="{FF2B5EF4-FFF2-40B4-BE49-F238E27FC236}">
                    <a16:creationId xmlns:a16="http://schemas.microsoft.com/office/drawing/2014/main" id="{7FCECFDF-609A-47F6-A219-F72FD81AFB07}"/>
                  </a:ext>
                </a:extLst>
              </p:cNvPr>
              <p:cNvCxnSpPr/>
              <p:nvPr/>
            </p:nvCxnSpPr>
            <p:spPr>
              <a:xfrm rot="16200000">
                <a:off x="5252336" y="2933465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3" name="직선 연결선 652">
                <a:extLst>
                  <a:ext uri="{FF2B5EF4-FFF2-40B4-BE49-F238E27FC236}">
                    <a16:creationId xmlns:a16="http://schemas.microsoft.com/office/drawing/2014/main" id="{8E12560C-FAF3-4FCE-B175-6A134C428D9D}"/>
                  </a:ext>
                </a:extLst>
              </p:cNvPr>
              <p:cNvCxnSpPr/>
              <p:nvPr/>
            </p:nvCxnSpPr>
            <p:spPr>
              <a:xfrm rot="16200000">
                <a:off x="5608936" y="2928029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4" name="직선 연결선 653">
                <a:extLst>
                  <a:ext uri="{FF2B5EF4-FFF2-40B4-BE49-F238E27FC236}">
                    <a16:creationId xmlns:a16="http://schemas.microsoft.com/office/drawing/2014/main" id="{57E655ED-2863-4B28-82E3-94C1A877117D}"/>
                  </a:ext>
                </a:extLst>
              </p:cNvPr>
              <p:cNvCxnSpPr/>
              <p:nvPr/>
            </p:nvCxnSpPr>
            <p:spPr>
              <a:xfrm rot="16200000">
                <a:off x="5968806" y="2934116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5" name="직선 연결선 654">
                <a:extLst>
                  <a:ext uri="{FF2B5EF4-FFF2-40B4-BE49-F238E27FC236}">
                    <a16:creationId xmlns:a16="http://schemas.microsoft.com/office/drawing/2014/main" id="{FBA39BEB-875C-469A-842E-C3C69628F775}"/>
                  </a:ext>
                </a:extLst>
              </p:cNvPr>
              <p:cNvCxnSpPr/>
              <p:nvPr/>
            </p:nvCxnSpPr>
            <p:spPr>
              <a:xfrm rot="16200000">
                <a:off x="6330077" y="2933465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6" name="직선 연결선 655">
                <a:extLst>
                  <a:ext uri="{FF2B5EF4-FFF2-40B4-BE49-F238E27FC236}">
                    <a16:creationId xmlns:a16="http://schemas.microsoft.com/office/drawing/2014/main" id="{CF4D33C1-BEBC-46BF-AA09-CE816F996346}"/>
                  </a:ext>
                </a:extLst>
              </p:cNvPr>
              <p:cNvCxnSpPr/>
              <p:nvPr/>
            </p:nvCxnSpPr>
            <p:spPr>
              <a:xfrm rot="16200000">
                <a:off x="6691348" y="2934116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7" name="직선 연결선 656">
                <a:extLst>
                  <a:ext uri="{FF2B5EF4-FFF2-40B4-BE49-F238E27FC236}">
                    <a16:creationId xmlns:a16="http://schemas.microsoft.com/office/drawing/2014/main" id="{E9A24A14-49D3-43E8-9693-25AD72CB921D}"/>
                  </a:ext>
                </a:extLst>
              </p:cNvPr>
              <p:cNvCxnSpPr/>
              <p:nvPr/>
            </p:nvCxnSpPr>
            <p:spPr>
              <a:xfrm rot="16200000">
                <a:off x="7052619" y="2936496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8" name="직선 연결선 657">
                <a:extLst>
                  <a:ext uri="{FF2B5EF4-FFF2-40B4-BE49-F238E27FC236}">
                    <a16:creationId xmlns:a16="http://schemas.microsoft.com/office/drawing/2014/main" id="{44665727-E52A-418D-A793-6756FBB136B1}"/>
                  </a:ext>
                </a:extLst>
              </p:cNvPr>
              <p:cNvCxnSpPr/>
              <p:nvPr/>
            </p:nvCxnSpPr>
            <p:spPr>
              <a:xfrm rot="16200000">
                <a:off x="7410715" y="2935178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9" name="직선 연결선 658">
                <a:extLst>
                  <a:ext uri="{FF2B5EF4-FFF2-40B4-BE49-F238E27FC236}">
                    <a16:creationId xmlns:a16="http://schemas.microsoft.com/office/drawing/2014/main" id="{B166DB49-F82D-4FB3-A876-2B855ECF14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8722" y="3512193"/>
                <a:ext cx="6077677" cy="4275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0" name="직선 연결선 659">
                <a:extLst>
                  <a:ext uri="{FF2B5EF4-FFF2-40B4-BE49-F238E27FC236}">
                    <a16:creationId xmlns:a16="http://schemas.microsoft.com/office/drawing/2014/main" id="{81512677-82AB-4812-84F3-12DCADE9D0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8722" y="3154519"/>
                <a:ext cx="6074409" cy="3188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1" name="직선 연결선 660">
                <a:extLst>
                  <a:ext uri="{FF2B5EF4-FFF2-40B4-BE49-F238E27FC236}">
                    <a16:creationId xmlns:a16="http://schemas.microsoft.com/office/drawing/2014/main" id="{034335E7-D09D-4B58-8833-D286981E449E}"/>
                  </a:ext>
                </a:extLst>
              </p:cNvPr>
              <p:cNvCxnSpPr/>
              <p:nvPr/>
            </p:nvCxnSpPr>
            <p:spPr>
              <a:xfrm rot="16200000">
                <a:off x="3829212" y="3337088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2" name="직선 연결선 661">
                <a:extLst>
                  <a:ext uri="{FF2B5EF4-FFF2-40B4-BE49-F238E27FC236}">
                    <a16:creationId xmlns:a16="http://schemas.microsoft.com/office/drawing/2014/main" id="{808909FC-63F6-4CE3-A90C-72D24BB5A69A}"/>
                  </a:ext>
                </a:extLst>
              </p:cNvPr>
              <p:cNvCxnSpPr/>
              <p:nvPr/>
            </p:nvCxnSpPr>
            <p:spPr>
              <a:xfrm rot="16200000">
                <a:off x="4189082" y="334252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3" name="직선 연결선 662">
                <a:extLst>
                  <a:ext uri="{FF2B5EF4-FFF2-40B4-BE49-F238E27FC236}">
                    <a16:creationId xmlns:a16="http://schemas.microsoft.com/office/drawing/2014/main" id="{2CE9B4C1-C857-4B13-A525-811CA18C2B28}"/>
                  </a:ext>
                </a:extLst>
              </p:cNvPr>
              <p:cNvCxnSpPr/>
              <p:nvPr/>
            </p:nvCxnSpPr>
            <p:spPr>
              <a:xfrm rot="16200000">
                <a:off x="4548953" y="334252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4" name="직선 연결선 663">
                <a:extLst>
                  <a:ext uri="{FF2B5EF4-FFF2-40B4-BE49-F238E27FC236}">
                    <a16:creationId xmlns:a16="http://schemas.microsoft.com/office/drawing/2014/main" id="{4F3FE8F3-3CDE-40EF-97D5-900551301905}"/>
                  </a:ext>
                </a:extLst>
              </p:cNvPr>
              <p:cNvCxnSpPr/>
              <p:nvPr/>
            </p:nvCxnSpPr>
            <p:spPr>
              <a:xfrm rot="16200000">
                <a:off x="4899009" y="334252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5" name="직선 연결선 664">
                <a:extLst>
                  <a:ext uri="{FF2B5EF4-FFF2-40B4-BE49-F238E27FC236}">
                    <a16:creationId xmlns:a16="http://schemas.microsoft.com/office/drawing/2014/main" id="{62699E2B-B366-4844-B14F-8818E40858F4}"/>
                  </a:ext>
                </a:extLst>
              </p:cNvPr>
              <p:cNvCxnSpPr/>
              <p:nvPr/>
            </p:nvCxnSpPr>
            <p:spPr>
              <a:xfrm rot="16200000">
                <a:off x="5252336" y="334252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6" name="직선 연결선 665">
                <a:extLst>
                  <a:ext uri="{FF2B5EF4-FFF2-40B4-BE49-F238E27FC236}">
                    <a16:creationId xmlns:a16="http://schemas.microsoft.com/office/drawing/2014/main" id="{C49E8D0D-3DAD-46DF-A344-85221EFDE5F1}"/>
                  </a:ext>
                </a:extLst>
              </p:cNvPr>
              <p:cNvCxnSpPr/>
              <p:nvPr/>
            </p:nvCxnSpPr>
            <p:spPr>
              <a:xfrm rot="16200000">
                <a:off x="5608935" y="3337088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7" name="직선 연결선 666">
                <a:extLst>
                  <a:ext uri="{FF2B5EF4-FFF2-40B4-BE49-F238E27FC236}">
                    <a16:creationId xmlns:a16="http://schemas.microsoft.com/office/drawing/2014/main" id="{CAFDF654-1449-42BB-99AD-53CE51BA1916}"/>
                  </a:ext>
                </a:extLst>
              </p:cNvPr>
              <p:cNvCxnSpPr/>
              <p:nvPr/>
            </p:nvCxnSpPr>
            <p:spPr>
              <a:xfrm rot="16200000">
                <a:off x="5968805" y="3343175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8" name="직선 연결선 667">
                <a:extLst>
                  <a:ext uri="{FF2B5EF4-FFF2-40B4-BE49-F238E27FC236}">
                    <a16:creationId xmlns:a16="http://schemas.microsoft.com/office/drawing/2014/main" id="{AA478993-B042-4640-A9E1-9286ACF64D07}"/>
                  </a:ext>
                </a:extLst>
              </p:cNvPr>
              <p:cNvCxnSpPr/>
              <p:nvPr/>
            </p:nvCxnSpPr>
            <p:spPr>
              <a:xfrm rot="16200000">
                <a:off x="6330076" y="334252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9" name="직선 연결선 668">
                <a:extLst>
                  <a:ext uri="{FF2B5EF4-FFF2-40B4-BE49-F238E27FC236}">
                    <a16:creationId xmlns:a16="http://schemas.microsoft.com/office/drawing/2014/main" id="{8017A553-4A6B-4470-9015-F31095AA54B3}"/>
                  </a:ext>
                </a:extLst>
              </p:cNvPr>
              <p:cNvCxnSpPr/>
              <p:nvPr/>
            </p:nvCxnSpPr>
            <p:spPr>
              <a:xfrm rot="16200000">
                <a:off x="6691347" y="3343175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0" name="직선 연결선 669">
                <a:extLst>
                  <a:ext uri="{FF2B5EF4-FFF2-40B4-BE49-F238E27FC236}">
                    <a16:creationId xmlns:a16="http://schemas.microsoft.com/office/drawing/2014/main" id="{815F41D9-6342-4BFA-94C7-29CBD04226CB}"/>
                  </a:ext>
                </a:extLst>
              </p:cNvPr>
              <p:cNvCxnSpPr/>
              <p:nvPr/>
            </p:nvCxnSpPr>
            <p:spPr>
              <a:xfrm rot="16200000">
                <a:off x="7052618" y="3345555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1" name="직선 연결선 670">
                <a:extLst>
                  <a:ext uri="{FF2B5EF4-FFF2-40B4-BE49-F238E27FC236}">
                    <a16:creationId xmlns:a16="http://schemas.microsoft.com/office/drawing/2014/main" id="{787A63AE-0426-4F4B-BF49-EF9D195A38CB}"/>
                  </a:ext>
                </a:extLst>
              </p:cNvPr>
              <p:cNvCxnSpPr/>
              <p:nvPr/>
            </p:nvCxnSpPr>
            <p:spPr>
              <a:xfrm rot="16200000">
                <a:off x="7410714" y="3344237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2" name="직선 연결선 671">
                <a:extLst>
                  <a:ext uri="{FF2B5EF4-FFF2-40B4-BE49-F238E27FC236}">
                    <a16:creationId xmlns:a16="http://schemas.microsoft.com/office/drawing/2014/main" id="{6A84BF2B-14A6-45CB-8E9B-C513742E8B79}"/>
                  </a:ext>
                </a:extLst>
              </p:cNvPr>
              <p:cNvCxnSpPr/>
              <p:nvPr/>
            </p:nvCxnSpPr>
            <p:spPr>
              <a:xfrm rot="16200000">
                <a:off x="8123898" y="2520943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3" name="직선 연결선 672">
                <a:extLst>
                  <a:ext uri="{FF2B5EF4-FFF2-40B4-BE49-F238E27FC236}">
                    <a16:creationId xmlns:a16="http://schemas.microsoft.com/office/drawing/2014/main" id="{30B0F158-9288-49C5-848D-14F022773F19}"/>
                  </a:ext>
                </a:extLst>
              </p:cNvPr>
              <p:cNvCxnSpPr/>
              <p:nvPr/>
            </p:nvCxnSpPr>
            <p:spPr>
              <a:xfrm rot="16200000">
                <a:off x="8483768" y="2526379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4" name="직선 연결선 673">
                <a:extLst>
                  <a:ext uri="{FF2B5EF4-FFF2-40B4-BE49-F238E27FC236}">
                    <a16:creationId xmlns:a16="http://schemas.microsoft.com/office/drawing/2014/main" id="{4AEFE8F0-902E-47C5-A626-E00F4C559A29}"/>
                  </a:ext>
                </a:extLst>
              </p:cNvPr>
              <p:cNvCxnSpPr/>
              <p:nvPr/>
            </p:nvCxnSpPr>
            <p:spPr>
              <a:xfrm rot="16200000">
                <a:off x="8843639" y="2526379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5" name="직선 연결선 674">
                <a:extLst>
                  <a:ext uri="{FF2B5EF4-FFF2-40B4-BE49-F238E27FC236}">
                    <a16:creationId xmlns:a16="http://schemas.microsoft.com/office/drawing/2014/main" id="{3E6B5DCF-C7CC-46C6-BCFA-50D97B835C65}"/>
                  </a:ext>
                </a:extLst>
              </p:cNvPr>
              <p:cNvCxnSpPr/>
              <p:nvPr/>
            </p:nvCxnSpPr>
            <p:spPr>
              <a:xfrm rot="16200000">
                <a:off x="9193695" y="2526379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6" name="직선 연결선 675">
                <a:extLst>
                  <a:ext uri="{FF2B5EF4-FFF2-40B4-BE49-F238E27FC236}">
                    <a16:creationId xmlns:a16="http://schemas.microsoft.com/office/drawing/2014/main" id="{12D3CC26-02B3-4571-AABB-CB332EDD8EED}"/>
                  </a:ext>
                </a:extLst>
              </p:cNvPr>
              <p:cNvCxnSpPr/>
              <p:nvPr/>
            </p:nvCxnSpPr>
            <p:spPr>
              <a:xfrm rot="16200000">
                <a:off x="9547022" y="2526379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7" name="직선 연결선 676">
                <a:extLst>
                  <a:ext uri="{FF2B5EF4-FFF2-40B4-BE49-F238E27FC236}">
                    <a16:creationId xmlns:a16="http://schemas.microsoft.com/office/drawing/2014/main" id="{965E4752-1BAF-47F0-84DE-E338BA24A075}"/>
                  </a:ext>
                </a:extLst>
              </p:cNvPr>
              <p:cNvCxnSpPr/>
              <p:nvPr/>
            </p:nvCxnSpPr>
            <p:spPr>
              <a:xfrm rot="16200000">
                <a:off x="8123899" y="2929058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8" name="직선 연결선 677">
                <a:extLst>
                  <a:ext uri="{FF2B5EF4-FFF2-40B4-BE49-F238E27FC236}">
                    <a16:creationId xmlns:a16="http://schemas.microsoft.com/office/drawing/2014/main" id="{1B24FA08-2164-4F25-9494-A40DBA369504}"/>
                  </a:ext>
                </a:extLst>
              </p:cNvPr>
              <p:cNvCxnSpPr/>
              <p:nvPr/>
            </p:nvCxnSpPr>
            <p:spPr>
              <a:xfrm rot="16200000">
                <a:off x="8483769" y="293449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9" name="직선 연결선 678">
                <a:extLst>
                  <a:ext uri="{FF2B5EF4-FFF2-40B4-BE49-F238E27FC236}">
                    <a16:creationId xmlns:a16="http://schemas.microsoft.com/office/drawing/2014/main" id="{4A2B4A51-1461-464B-A53B-B27F4BE971FA}"/>
                  </a:ext>
                </a:extLst>
              </p:cNvPr>
              <p:cNvCxnSpPr/>
              <p:nvPr/>
            </p:nvCxnSpPr>
            <p:spPr>
              <a:xfrm rot="16200000">
                <a:off x="8843640" y="293449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0" name="직선 연결선 679">
                <a:extLst>
                  <a:ext uri="{FF2B5EF4-FFF2-40B4-BE49-F238E27FC236}">
                    <a16:creationId xmlns:a16="http://schemas.microsoft.com/office/drawing/2014/main" id="{60A30E4D-9A8E-4F28-A468-747520EE8D7B}"/>
                  </a:ext>
                </a:extLst>
              </p:cNvPr>
              <p:cNvCxnSpPr/>
              <p:nvPr/>
            </p:nvCxnSpPr>
            <p:spPr>
              <a:xfrm rot="16200000">
                <a:off x="9193696" y="293449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1" name="직선 연결선 680">
                <a:extLst>
                  <a:ext uri="{FF2B5EF4-FFF2-40B4-BE49-F238E27FC236}">
                    <a16:creationId xmlns:a16="http://schemas.microsoft.com/office/drawing/2014/main" id="{7FCECFDF-609A-47F6-A219-F72FD81AFB07}"/>
                  </a:ext>
                </a:extLst>
              </p:cNvPr>
              <p:cNvCxnSpPr/>
              <p:nvPr/>
            </p:nvCxnSpPr>
            <p:spPr>
              <a:xfrm rot="16200000">
                <a:off x="9547022" y="2934494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2" name="직선 연결선 681">
                <a:extLst>
                  <a:ext uri="{FF2B5EF4-FFF2-40B4-BE49-F238E27FC236}">
                    <a16:creationId xmlns:a16="http://schemas.microsoft.com/office/drawing/2014/main" id="{034335E7-D09D-4B58-8833-D286981E449E}"/>
                  </a:ext>
                </a:extLst>
              </p:cNvPr>
              <p:cNvCxnSpPr/>
              <p:nvPr/>
            </p:nvCxnSpPr>
            <p:spPr>
              <a:xfrm rot="16200000">
                <a:off x="8123898" y="3338117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3" name="직선 연결선 682">
                <a:extLst>
                  <a:ext uri="{FF2B5EF4-FFF2-40B4-BE49-F238E27FC236}">
                    <a16:creationId xmlns:a16="http://schemas.microsoft.com/office/drawing/2014/main" id="{808909FC-63F6-4CE3-A90C-72D24BB5A69A}"/>
                  </a:ext>
                </a:extLst>
              </p:cNvPr>
              <p:cNvCxnSpPr/>
              <p:nvPr/>
            </p:nvCxnSpPr>
            <p:spPr>
              <a:xfrm rot="16200000">
                <a:off x="8483768" y="3343553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4" name="직선 연결선 683">
                <a:extLst>
                  <a:ext uri="{FF2B5EF4-FFF2-40B4-BE49-F238E27FC236}">
                    <a16:creationId xmlns:a16="http://schemas.microsoft.com/office/drawing/2014/main" id="{2CE9B4C1-C857-4B13-A525-811CA18C2B28}"/>
                  </a:ext>
                </a:extLst>
              </p:cNvPr>
              <p:cNvCxnSpPr/>
              <p:nvPr/>
            </p:nvCxnSpPr>
            <p:spPr>
              <a:xfrm rot="16200000">
                <a:off x="8843639" y="3343553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5" name="직선 연결선 684">
                <a:extLst>
                  <a:ext uri="{FF2B5EF4-FFF2-40B4-BE49-F238E27FC236}">
                    <a16:creationId xmlns:a16="http://schemas.microsoft.com/office/drawing/2014/main" id="{4F3FE8F3-3CDE-40EF-97D5-900551301905}"/>
                  </a:ext>
                </a:extLst>
              </p:cNvPr>
              <p:cNvCxnSpPr/>
              <p:nvPr/>
            </p:nvCxnSpPr>
            <p:spPr>
              <a:xfrm rot="16200000">
                <a:off x="9193695" y="3343553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6" name="직선 연결선 685">
                <a:extLst>
                  <a:ext uri="{FF2B5EF4-FFF2-40B4-BE49-F238E27FC236}">
                    <a16:creationId xmlns:a16="http://schemas.microsoft.com/office/drawing/2014/main" id="{62699E2B-B366-4844-B14F-8818E40858F4}"/>
                  </a:ext>
                </a:extLst>
              </p:cNvPr>
              <p:cNvCxnSpPr/>
              <p:nvPr/>
            </p:nvCxnSpPr>
            <p:spPr>
              <a:xfrm rot="16200000">
                <a:off x="9547022" y="3343553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7" name="직선 연결선 686">
                <a:extLst>
                  <a:ext uri="{FF2B5EF4-FFF2-40B4-BE49-F238E27FC236}">
                    <a16:creationId xmlns:a16="http://schemas.microsoft.com/office/drawing/2014/main" id="{6A84BF2B-14A6-45CB-8E9B-C513742E8B79}"/>
                  </a:ext>
                </a:extLst>
              </p:cNvPr>
              <p:cNvCxnSpPr/>
              <p:nvPr/>
            </p:nvCxnSpPr>
            <p:spPr>
              <a:xfrm rot="16200000">
                <a:off x="7770529" y="2517777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8" name="직선 연결선 687">
                <a:extLst>
                  <a:ext uri="{FF2B5EF4-FFF2-40B4-BE49-F238E27FC236}">
                    <a16:creationId xmlns:a16="http://schemas.microsoft.com/office/drawing/2014/main" id="{965E4752-1BAF-47F0-84DE-E338BA24A075}"/>
                  </a:ext>
                </a:extLst>
              </p:cNvPr>
              <p:cNvCxnSpPr/>
              <p:nvPr/>
            </p:nvCxnSpPr>
            <p:spPr>
              <a:xfrm rot="16200000">
                <a:off x="7770530" y="2925891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9" name="직선 연결선 688">
                <a:extLst>
                  <a:ext uri="{FF2B5EF4-FFF2-40B4-BE49-F238E27FC236}">
                    <a16:creationId xmlns:a16="http://schemas.microsoft.com/office/drawing/2014/main" id="{034335E7-D09D-4B58-8833-D286981E449E}"/>
                  </a:ext>
                </a:extLst>
              </p:cNvPr>
              <p:cNvCxnSpPr/>
              <p:nvPr/>
            </p:nvCxnSpPr>
            <p:spPr>
              <a:xfrm rot="16200000">
                <a:off x="7770529" y="3334951"/>
                <a:ext cx="358760" cy="0"/>
              </a:xfrm>
              <a:prstGeom prst="line">
                <a:avLst/>
              </a:prstGeom>
              <a:noFill/>
              <a:ln w="1905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99" name="그룹 598"/>
            <p:cNvGrpSpPr/>
            <p:nvPr/>
          </p:nvGrpSpPr>
          <p:grpSpPr>
            <a:xfrm>
              <a:off x="8630420" y="3170638"/>
              <a:ext cx="1120136" cy="369332"/>
              <a:chOff x="8630420" y="3170638"/>
              <a:chExt cx="1120136" cy="369332"/>
            </a:xfrm>
          </p:grpSpPr>
          <p:sp>
            <p:nvSpPr>
              <p:cNvPr id="624" name="TextBox 623">
                <a:extLst>
                  <a:ext uri="{FF2B5EF4-FFF2-40B4-BE49-F238E27FC236}">
                    <a16:creationId xmlns:a16="http://schemas.microsoft.com/office/drawing/2014/main" id="{F20259D6-1F0B-445B-AB45-590AE680542F}"/>
                  </a:ext>
                </a:extLst>
              </p:cNvPr>
              <p:cNvSpPr txBox="1"/>
              <p:nvPr/>
            </p:nvSpPr>
            <p:spPr>
              <a:xfrm>
                <a:off x="8989614" y="317063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건</a:t>
                </a:r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3A4D5C99-3957-4B25-8EE5-03DE8A3DCFD6}"/>
                  </a:ext>
                </a:extLst>
              </p:cNvPr>
              <p:cNvSpPr txBox="1"/>
              <p:nvPr/>
            </p:nvSpPr>
            <p:spPr>
              <a:xfrm>
                <a:off x="9349484" y="317063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후</a:t>
                </a: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25B87EA4-7BCF-4C59-89F2-7B44946AB830}"/>
                  </a:ext>
                </a:extLst>
              </p:cNvPr>
              <p:cNvSpPr txBox="1"/>
              <p:nvPr/>
            </p:nvSpPr>
            <p:spPr>
              <a:xfrm>
                <a:off x="8630420" y="3170638"/>
                <a:ext cx="40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박</a:t>
                </a:r>
              </a:p>
            </p:txBody>
          </p:sp>
        </p:grpSp>
        <p:grpSp>
          <p:nvGrpSpPr>
            <p:cNvPr id="600" name="그룹 599"/>
            <p:cNvGrpSpPr/>
            <p:nvPr/>
          </p:nvGrpSpPr>
          <p:grpSpPr>
            <a:xfrm>
              <a:off x="7235927" y="2372991"/>
              <a:ext cx="2470353" cy="369332"/>
              <a:chOff x="7235927" y="2360291"/>
              <a:chExt cx="2470353" cy="369332"/>
            </a:xfrm>
          </p:grpSpPr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A429DFE7-0942-40CE-A613-155C8623B5D9}"/>
                  </a:ext>
                </a:extLst>
              </p:cNvPr>
              <p:cNvSpPr txBox="1"/>
              <p:nvPr/>
            </p:nvSpPr>
            <p:spPr>
              <a:xfrm>
                <a:off x="8620643" y="236029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15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9" name="TextBox 618">
                <a:extLst>
                  <a:ext uri="{FF2B5EF4-FFF2-40B4-BE49-F238E27FC236}">
                    <a16:creationId xmlns:a16="http://schemas.microsoft.com/office/drawing/2014/main" id="{EF3E2E74-B30D-48DB-B0EF-C6DBA8C63933}"/>
                  </a:ext>
                </a:extLst>
              </p:cNvPr>
              <p:cNvSpPr txBox="1"/>
              <p:nvPr/>
            </p:nvSpPr>
            <p:spPr>
              <a:xfrm>
                <a:off x="9065602" y="2360291"/>
                <a:ext cx="261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70B3A479-A21D-451D-AC0B-D5EC7F48D29C}"/>
                  </a:ext>
                </a:extLst>
              </p:cNvPr>
              <p:cNvSpPr txBox="1"/>
              <p:nvPr/>
            </p:nvSpPr>
            <p:spPr>
              <a:xfrm>
                <a:off x="9385358" y="2360291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h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BFA58A7F-6EEC-403F-AFEC-E9DEB9D6A943}"/>
                  </a:ext>
                </a:extLst>
              </p:cNvPr>
              <p:cNvSpPr txBox="1"/>
              <p:nvPr/>
            </p:nvSpPr>
            <p:spPr>
              <a:xfrm>
                <a:off x="7235927" y="2360291"/>
                <a:ext cx="338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A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2" name="TextBox 621">
                <a:extLst>
                  <a:ext uri="{FF2B5EF4-FFF2-40B4-BE49-F238E27FC236}">
                    <a16:creationId xmlns:a16="http://schemas.microsoft.com/office/drawing/2014/main" id="{C36FD1B3-4B8B-4AE5-8C2D-30FA5251354A}"/>
                  </a:ext>
                </a:extLst>
              </p:cNvPr>
              <p:cNvSpPr txBox="1"/>
              <p:nvPr/>
            </p:nvSpPr>
            <p:spPr>
              <a:xfrm>
                <a:off x="7973483" y="2360291"/>
                <a:ext cx="322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B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3" name="TextBox 622">
                <a:extLst>
                  <a:ext uri="{FF2B5EF4-FFF2-40B4-BE49-F238E27FC236}">
                    <a16:creationId xmlns:a16="http://schemas.microsoft.com/office/drawing/2014/main" id="{EF3E2E74-B30D-48DB-B0EF-C6DBA8C63933}"/>
                  </a:ext>
                </a:extLst>
              </p:cNvPr>
              <p:cNvSpPr txBox="1"/>
              <p:nvPr/>
            </p:nvSpPr>
            <p:spPr>
              <a:xfrm>
                <a:off x="7657938" y="2360291"/>
                <a:ext cx="251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I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01" name="그룹 600"/>
            <p:cNvGrpSpPr/>
            <p:nvPr/>
          </p:nvGrpSpPr>
          <p:grpSpPr>
            <a:xfrm>
              <a:off x="3673718" y="2780274"/>
              <a:ext cx="3162871" cy="369332"/>
              <a:chOff x="3673718" y="2767574"/>
              <a:chExt cx="3162871" cy="369332"/>
            </a:xfrm>
          </p:grpSpPr>
          <p:sp>
            <p:nvSpPr>
              <p:cNvPr id="610" name="TextBox 609">
                <a:extLst>
                  <a:ext uri="{FF2B5EF4-FFF2-40B4-BE49-F238E27FC236}">
                    <a16:creationId xmlns:a16="http://schemas.microsoft.com/office/drawing/2014/main" id="{4A21DC78-B87E-4272-926E-4A0F9D302BD1}"/>
                  </a:ext>
                </a:extLst>
              </p:cNvPr>
              <p:cNvSpPr txBox="1"/>
              <p:nvPr/>
            </p:nvSpPr>
            <p:spPr>
              <a:xfrm>
                <a:off x="3673718" y="276757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S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8F188A6A-5CFB-46F3-BAE2-49CEF951D35C}"/>
                  </a:ext>
                </a:extLst>
              </p:cNvPr>
              <p:cNvSpPr txBox="1"/>
              <p:nvPr/>
            </p:nvSpPr>
            <p:spPr>
              <a:xfrm>
                <a:off x="4020725" y="2767574"/>
                <a:ext cx="306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e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2" name="TextBox 611">
                <a:extLst>
                  <a:ext uri="{FF2B5EF4-FFF2-40B4-BE49-F238E27FC236}">
                    <a16:creationId xmlns:a16="http://schemas.microsoft.com/office/drawing/2014/main" id="{810D3D1E-C2D9-4A7F-A349-D0C349BB6939}"/>
                  </a:ext>
                </a:extLst>
              </p:cNvPr>
              <p:cNvSpPr txBox="1"/>
              <p:nvPr/>
            </p:nvSpPr>
            <p:spPr>
              <a:xfrm>
                <a:off x="4765875" y="2767574"/>
                <a:ext cx="261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555A047C-66B3-42A6-853B-2B6EF3421DD9}"/>
                  </a:ext>
                </a:extLst>
              </p:cNvPr>
              <p:cNvSpPr txBox="1"/>
              <p:nvPr/>
            </p:nvSpPr>
            <p:spPr>
              <a:xfrm>
                <a:off x="5132236" y="2767574"/>
                <a:ext cx="24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i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0DB5C4E0-D374-4C52-B884-6F890607109C}"/>
                  </a:ext>
                </a:extLst>
              </p:cNvPr>
              <p:cNvSpPr txBox="1"/>
              <p:nvPr/>
            </p:nvSpPr>
            <p:spPr>
              <a:xfrm>
                <a:off x="5458173" y="2767574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o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5" name="TextBox 614">
                <a:extLst>
                  <a:ext uri="{FF2B5EF4-FFF2-40B4-BE49-F238E27FC236}">
                    <a16:creationId xmlns:a16="http://schemas.microsoft.com/office/drawing/2014/main" id="{9F37EA48-5FB1-489A-B3AD-069ECE334D94}"/>
                  </a:ext>
                </a:extLst>
              </p:cNvPr>
              <p:cNvSpPr txBox="1"/>
              <p:nvPr/>
            </p:nvSpPr>
            <p:spPr>
              <a:xfrm>
                <a:off x="6534903" y="276757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893C18B2-3018-4E69-B584-1B3D31250D16}"/>
                  </a:ext>
                </a:extLst>
              </p:cNvPr>
              <p:cNvSpPr txBox="1"/>
              <p:nvPr/>
            </p:nvSpPr>
            <p:spPr>
              <a:xfrm>
                <a:off x="4381551" y="276757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c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9F37EA48-5FB1-489A-B3AD-069ECE334D94}"/>
                  </a:ext>
                </a:extLst>
              </p:cNvPr>
              <p:cNvSpPr txBox="1"/>
              <p:nvPr/>
            </p:nvSpPr>
            <p:spPr>
              <a:xfrm>
                <a:off x="5817755" y="2767574"/>
                <a:ext cx="319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02" name="그룹 601"/>
            <p:cNvGrpSpPr/>
            <p:nvPr/>
          </p:nvGrpSpPr>
          <p:grpSpPr>
            <a:xfrm>
              <a:off x="7254831" y="2780274"/>
              <a:ext cx="2421583" cy="369332"/>
              <a:chOff x="3680916" y="3202082"/>
              <a:chExt cx="2421583" cy="369332"/>
            </a:xfrm>
          </p:grpSpPr>
          <p:sp>
            <p:nvSpPr>
              <p:cNvPr id="603" name="TextBox 602">
                <a:extLst>
                  <a:ext uri="{FF2B5EF4-FFF2-40B4-BE49-F238E27FC236}">
                    <a16:creationId xmlns:a16="http://schemas.microsoft.com/office/drawing/2014/main" id="{EFF32790-88FA-499C-8063-AAFB97F0FF07}"/>
                  </a:ext>
                </a:extLst>
              </p:cNvPr>
              <p:cNvSpPr txBox="1"/>
              <p:nvPr/>
            </p:nvSpPr>
            <p:spPr>
              <a:xfrm>
                <a:off x="3680916" y="3202082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P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4" name="TextBox 603">
                <a:extLst>
                  <a:ext uri="{FF2B5EF4-FFF2-40B4-BE49-F238E27FC236}">
                    <a16:creationId xmlns:a16="http://schemas.microsoft.com/office/drawing/2014/main" id="{5FE2F600-E533-436A-BC95-71F29BD1B493}"/>
                  </a:ext>
                </a:extLst>
              </p:cNvPr>
              <p:cNvSpPr txBox="1"/>
              <p:nvPr/>
            </p:nvSpPr>
            <p:spPr>
              <a:xfrm>
                <a:off x="4066565" y="3202082"/>
                <a:ext cx="2712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r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5" name="TextBox 604">
                <a:extLst>
                  <a:ext uri="{FF2B5EF4-FFF2-40B4-BE49-F238E27FC236}">
                    <a16:creationId xmlns:a16="http://schemas.microsoft.com/office/drawing/2014/main" id="{B21809E7-DDE8-471D-BA3C-4C589E667FEB}"/>
                  </a:ext>
                </a:extLst>
              </p:cNvPr>
              <p:cNvSpPr txBox="1"/>
              <p:nvPr/>
            </p:nvSpPr>
            <p:spPr>
              <a:xfrm>
                <a:off x="5117221" y="3202082"/>
                <a:ext cx="306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e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6" name="TextBox 605">
                <a:extLst>
                  <a:ext uri="{FF2B5EF4-FFF2-40B4-BE49-F238E27FC236}">
                    <a16:creationId xmlns:a16="http://schemas.microsoft.com/office/drawing/2014/main" id="{10C27217-3E56-40CC-A8F8-5000920EE52B}"/>
                  </a:ext>
                </a:extLst>
              </p:cNvPr>
              <p:cNvSpPr txBox="1"/>
              <p:nvPr/>
            </p:nvSpPr>
            <p:spPr>
              <a:xfrm>
                <a:off x="4790583" y="3202082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j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7" name="TextBox 606">
                <a:extLst>
                  <a:ext uri="{FF2B5EF4-FFF2-40B4-BE49-F238E27FC236}">
                    <a16:creationId xmlns:a16="http://schemas.microsoft.com/office/drawing/2014/main" id="{893C18B2-3018-4E69-B584-1B3D31250D16}"/>
                  </a:ext>
                </a:extLst>
              </p:cNvPr>
              <p:cNvSpPr txBox="1"/>
              <p:nvPr/>
            </p:nvSpPr>
            <p:spPr>
              <a:xfrm>
                <a:off x="5840888" y="3202082"/>
                <a:ext cx="261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10C27217-3E56-40CC-A8F8-5000920EE52B}"/>
                  </a:ext>
                </a:extLst>
              </p:cNvPr>
              <p:cNvSpPr txBox="1"/>
              <p:nvPr/>
            </p:nvSpPr>
            <p:spPr>
              <a:xfrm>
                <a:off x="4398397" y="3202082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o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9" name="TextBox 608">
                <a:extLst>
                  <a:ext uri="{FF2B5EF4-FFF2-40B4-BE49-F238E27FC236}">
                    <a16:creationId xmlns:a16="http://schemas.microsoft.com/office/drawing/2014/main" id="{893C18B2-3018-4E69-B584-1B3D31250D16}"/>
                  </a:ext>
                </a:extLst>
              </p:cNvPr>
              <p:cNvSpPr txBox="1"/>
              <p:nvPr/>
            </p:nvSpPr>
            <p:spPr>
              <a:xfrm>
                <a:off x="5465845" y="32020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>
                    <a:latin typeface="DX시인과나" panose="02020600000000000000" pitchFamily="18" charset="-127"/>
                    <a:ea typeface="DX시인과나" panose="02020600000000000000" pitchFamily="18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1"/>
                    </a:solidFill>
                  </a:rPr>
                  <a:t>c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72892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그림 193">
            <a:extLst>
              <a:ext uri="{FF2B5EF4-FFF2-40B4-BE49-F238E27FC236}">
                <a16:creationId xmlns:a16="http://schemas.microsoft.com/office/drawing/2014/main" id="{91E41C9A-D971-4955-93A9-1E82D5D45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8" y="2601094"/>
            <a:ext cx="5463014" cy="1887876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CCB6E162-E5CB-465C-9044-9713C176A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79" y="2819099"/>
            <a:ext cx="2241635" cy="2999111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8EEAC885-965E-4F6B-8B2F-CE1483161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946" y="1727184"/>
            <a:ext cx="1383087" cy="290595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30535" y="1655263"/>
            <a:ext cx="1611340" cy="816863"/>
            <a:chOff x="3905525" y="3510196"/>
            <a:chExt cx="1611340" cy="8168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B1896-D132-4B2B-9AB1-067C2CFE5A1A}"/>
                </a:ext>
              </a:extLst>
            </p:cNvPr>
            <p:cNvSpPr txBox="1"/>
            <p:nvPr/>
          </p:nvSpPr>
          <p:spPr>
            <a:xfrm>
              <a:off x="4488599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D39E9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2000" dirty="0">
                <a:solidFill>
                  <a:srgbClr val="D39E9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E22583-97B7-4C12-B3F7-6D17A2F6ACCD}"/>
                </a:ext>
              </a:extLst>
            </p:cNvPr>
            <p:cNvSpPr txBox="1"/>
            <p:nvPr/>
          </p:nvSpPr>
          <p:spPr>
            <a:xfrm>
              <a:off x="3905525" y="3957727"/>
              <a:ext cx="1611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데이터 셋 확인</a:t>
              </a:r>
              <a:endParaRPr lang="ko-KR" altLang="en-US" dirty="0">
                <a:solidFill>
                  <a:srgbClr val="5D5A4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912124" y="1927239"/>
            <a:ext cx="1827744" cy="769442"/>
            <a:chOff x="6196565" y="2618336"/>
            <a:chExt cx="1827744" cy="769442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DA79D12-6AA2-4B1F-9625-73BB4F545346}"/>
                </a:ext>
              </a:extLst>
            </p:cNvPr>
            <p:cNvSpPr txBox="1"/>
            <p:nvPr/>
          </p:nvSpPr>
          <p:spPr>
            <a:xfrm>
              <a:off x="6886657" y="2987668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D39E9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2000" dirty="0">
                <a:solidFill>
                  <a:srgbClr val="D39E9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4CBAA79-C983-4D8C-A92A-3D32FE932C5B}"/>
                </a:ext>
              </a:extLst>
            </p:cNvPr>
            <p:cNvSpPr txBox="1"/>
            <p:nvPr/>
          </p:nvSpPr>
          <p:spPr>
            <a:xfrm>
              <a:off x="6196565" y="2618336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데이터 정보 확인</a:t>
              </a:r>
              <a:endParaRPr lang="ko-KR" altLang="en-US" dirty="0">
                <a:solidFill>
                  <a:srgbClr val="5D5A4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40103" y="4797487"/>
            <a:ext cx="1524777" cy="1167377"/>
            <a:chOff x="8759305" y="3510196"/>
            <a:chExt cx="1524777" cy="1167377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D39E9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2000" dirty="0">
                <a:solidFill>
                  <a:srgbClr val="D39E9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856284" y="3957727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결측치</a:t>
              </a:r>
              <a:r>
                <a:rPr lang="ko-KR" altLang="en-US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확인</a:t>
              </a:r>
              <a:endParaRPr lang="ko-KR" altLang="en-US" dirty="0">
                <a:solidFill>
                  <a:srgbClr val="5D5A4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EC7A151-B85E-4ED4-9361-5A070473D9C0}"/>
                </a:ext>
              </a:extLst>
            </p:cNvPr>
            <p:cNvSpPr txBox="1"/>
            <p:nvPr/>
          </p:nvSpPr>
          <p:spPr>
            <a:xfrm>
              <a:off x="8759305" y="4339019"/>
              <a:ext cx="1524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확인 결과</a:t>
              </a:r>
              <a:r>
                <a:rPr lang="en-US" altLang="ko-KR" sz="1600" dirty="0" smtClean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</a:t>
              </a:r>
              <a:r>
                <a:rPr lang="ko-KR" altLang="en-US" sz="1600" dirty="0" smtClean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없음</a:t>
              </a:r>
              <a:endPara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</p:txBody>
        </p:sp>
      </p:grp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5031862" y="439686"/>
            <a:ext cx="2128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9366F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데이터 셋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EDA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1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2-1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전처리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1005120" y="1207664"/>
            <a:ext cx="10181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이중 분류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문제를 풀기 위해서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target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값인 </a:t>
            </a:r>
            <a:r>
              <a:rPr lang="en-US" altLang="ko-KR" sz="1600" dirty="0" smtClean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‘popularity(0~100)’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의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수치를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'0(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인기 없음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)', '1(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인기 있음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)'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으로 치환한다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0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과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로 나누는 척도는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새로운 데이터 셋인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‘1998~2020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년도의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Top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100’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데이터 셋의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popularity </a:t>
            </a:r>
            <a:r>
              <a:rPr lang="ko-KR" altLang="en-US" sz="16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값의 평균 이상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 값들을 </a:t>
            </a:r>
            <a:r>
              <a:rPr lang="en-US" altLang="ko-KR" sz="16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'</a:t>
            </a:r>
            <a:r>
              <a:rPr lang="ko-KR" altLang="en-US" sz="16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인기 있음</a:t>
            </a:r>
            <a:r>
              <a:rPr lang="en-US" altLang="ko-KR" sz="16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'</a:t>
            </a:r>
            <a:r>
              <a:rPr lang="ko-KR" altLang="en-US" sz="16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으로 </a:t>
            </a:r>
            <a:r>
              <a:rPr lang="ko-KR" altLang="en-US" sz="1600" dirty="0" smtClean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분류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한다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150842" y="2655834"/>
            <a:ext cx="2757486" cy="3325304"/>
            <a:chOff x="1763639" y="2468312"/>
            <a:chExt cx="2757486" cy="3325304"/>
          </a:xfrm>
        </p:grpSpPr>
        <p:grpSp>
          <p:nvGrpSpPr>
            <p:cNvPr id="2" name="그룹 1"/>
            <p:cNvGrpSpPr/>
            <p:nvPr/>
          </p:nvGrpSpPr>
          <p:grpSpPr>
            <a:xfrm>
              <a:off x="1763639" y="2468312"/>
              <a:ext cx="2757486" cy="816863"/>
              <a:chOff x="3332453" y="3510196"/>
              <a:chExt cx="2757486" cy="81686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BB1896-D132-4B2B-9AB1-067C2CFE5A1A}"/>
                  </a:ext>
                </a:extLst>
              </p:cNvPr>
              <p:cNvSpPr txBox="1"/>
              <p:nvPr/>
            </p:nvSpPr>
            <p:spPr>
              <a:xfrm>
                <a:off x="4488599" y="3510196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01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E22583-97B7-4C12-B3F7-6D17A2F6ACCD}"/>
                  </a:ext>
                </a:extLst>
              </p:cNvPr>
              <p:cNvSpPr txBox="1"/>
              <p:nvPr/>
            </p:nvSpPr>
            <p:spPr>
              <a:xfrm>
                <a:off x="3332453" y="3957727"/>
                <a:ext cx="2757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새로운 데이터 셋 불러오기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270" y="3447968"/>
              <a:ext cx="2660225" cy="2345648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064500" y="3226647"/>
            <a:ext cx="4029075" cy="2183678"/>
            <a:chOff x="5700591" y="3136018"/>
            <a:chExt cx="4029075" cy="2183678"/>
          </a:xfrm>
        </p:grpSpPr>
        <p:grpSp>
          <p:nvGrpSpPr>
            <p:cNvPr id="3" name="그룹 2"/>
            <p:cNvGrpSpPr/>
            <p:nvPr/>
          </p:nvGrpSpPr>
          <p:grpSpPr>
            <a:xfrm>
              <a:off x="7014457" y="4550254"/>
              <a:ext cx="1401346" cy="769442"/>
              <a:chOff x="6409766" y="2618336"/>
              <a:chExt cx="1401346" cy="769442"/>
            </a:xfrm>
          </p:grpSpPr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DA79D12-6AA2-4B1F-9625-73BB4F545346}"/>
                  </a:ext>
                </a:extLst>
              </p:cNvPr>
              <p:cNvSpPr txBox="1"/>
              <p:nvPr/>
            </p:nvSpPr>
            <p:spPr>
              <a:xfrm>
                <a:off x="6886657" y="2987668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02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4CBAA79-C983-4D8C-A92A-3D32FE932C5B}"/>
                  </a:ext>
                </a:extLst>
              </p:cNvPr>
              <p:cNvSpPr txBox="1"/>
              <p:nvPr/>
            </p:nvSpPr>
            <p:spPr>
              <a:xfrm>
                <a:off x="6409766" y="2618336"/>
                <a:ext cx="1401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0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과 </a:t>
                </a: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로 치환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endParaRPr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591" y="3136018"/>
              <a:ext cx="4029075" cy="130492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5105665" y="439686"/>
            <a:ext cx="198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0424F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Target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전처리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075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762942" y="439686"/>
            <a:ext cx="266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90424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문자형 </a:t>
            </a:r>
            <a:r>
              <a:rPr lang="ko-KR" altLang="en-US" sz="2400" dirty="0" smtClean="0">
                <a:solidFill>
                  <a:prstClr val="black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칼럼</a:t>
            </a:r>
            <a:r>
              <a:rPr lang="ko-KR" altLang="en-US" sz="2400" dirty="0" smtClean="0">
                <a:solidFill>
                  <a:srgbClr val="BA8682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전처리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42617" y="1490082"/>
            <a:ext cx="3429000" cy="4225215"/>
            <a:chOff x="1442617" y="1490082"/>
            <a:chExt cx="3429000" cy="4225215"/>
          </a:xfrm>
        </p:grpSpPr>
        <p:grpSp>
          <p:nvGrpSpPr>
            <p:cNvPr id="7" name="그룹 6"/>
            <p:cNvGrpSpPr/>
            <p:nvPr/>
          </p:nvGrpSpPr>
          <p:grpSpPr>
            <a:xfrm>
              <a:off x="1569022" y="3781740"/>
              <a:ext cx="3176191" cy="1933557"/>
              <a:chOff x="1422943" y="1329751"/>
              <a:chExt cx="3176191" cy="193355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BB1896-D132-4B2B-9AB1-067C2CFE5A1A}"/>
                  </a:ext>
                </a:extLst>
              </p:cNvPr>
              <p:cNvSpPr txBox="1"/>
              <p:nvPr/>
            </p:nvSpPr>
            <p:spPr>
              <a:xfrm>
                <a:off x="2787258" y="1329751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01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E22583-97B7-4C12-B3F7-6D17A2F6ACCD}"/>
                  </a:ext>
                </a:extLst>
              </p:cNvPr>
              <p:cNvSpPr txBox="1"/>
              <p:nvPr/>
            </p:nvSpPr>
            <p:spPr>
              <a:xfrm>
                <a:off x="2129225" y="1757920"/>
                <a:ext cx="17636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문자형 칼럼</a:t>
                </a:r>
                <a:endPara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 err="1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카디널리티</a:t>
                </a:r>
                <a:r>
                  <a:rPr lang="ko-KR" altLang="en-US" dirty="0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확인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AA12E2-679C-4765-BD97-7B3AC0D34A00}"/>
                  </a:ext>
                </a:extLst>
              </p:cNvPr>
              <p:cNvSpPr txBox="1"/>
              <p:nvPr/>
            </p:nvSpPr>
            <p:spPr>
              <a:xfrm>
                <a:off x="1422943" y="2432311"/>
                <a:ext cx="31761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id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name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이 들어간 칼럼이 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  <a:p>
                <a:pPr lvl="0" algn="ctr"/>
                <a:r>
                  <a:rPr lang="ko-KR" altLang="en-US" sz="1600" dirty="0" err="1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카디널리티가</a:t>
                </a:r>
                <a:r>
                  <a:rPr lang="ko-KR" altLang="en-US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높은 것을 </a:t>
                </a:r>
                <a:r>
                  <a:rPr lang="ko-KR" altLang="en-US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확인</a:t>
                </a:r>
                <a:r>
                  <a:rPr lang="en-US" altLang="ko-KR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.</a:t>
                </a:r>
              </a:p>
              <a:p>
                <a:pPr lvl="0" algn="ctr"/>
                <a:r>
                  <a:rPr lang="en-US" altLang="ko-KR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Private</a:t>
                </a:r>
                <a:r>
                  <a:rPr lang="ko-KR" altLang="en-US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한 데이터이므로 추후 삭제</a:t>
                </a:r>
                <a:r>
                  <a:rPr lang="en-US" altLang="ko-KR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.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617" y="1490082"/>
              <a:ext cx="3429000" cy="2219325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731476" y="4407221"/>
            <a:ext cx="4926169" cy="1643726"/>
            <a:chOff x="5731476" y="4407221"/>
            <a:chExt cx="4926169" cy="1643726"/>
          </a:xfrm>
        </p:grpSpPr>
        <p:grpSp>
          <p:nvGrpSpPr>
            <p:cNvPr id="4" name="그룹 3"/>
            <p:cNvGrpSpPr/>
            <p:nvPr/>
          </p:nvGrpSpPr>
          <p:grpSpPr>
            <a:xfrm>
              <a:off x="9759642" y="4820652"/>
              <a:ext cx="898003" cy="816863"/>
              <a:chOff x="9072690" y="3510196"/>
              <a:chExt cx="898003" cy="816863"/>
            </a:xfrm>
          </p:grpSpPr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4CBE88A8-9203-4257-B6E4-C23786CBFC3A}"/>
                  </a:ext>
                </a:extLst>
              </p:cNvPr>
              <p:cNvSpPr txBox="1"/>
              <p:nvPr/>
            </p:nvSpPr>
            <p:spPr>
              <a:xfrm>
                <a:off x="9288338" y="3510196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03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790C314F-CFB9-43E3-AD42-BB57A039BE8B}"/>
                  </a:ext>
                </a:extLst>
              </p:cNvPr>
              <p:cNvSpPr txBox="1"/>
              <p:nvPr/>
            </p:nvSpPr>
            <p:spPr>
              <a:xfrm>
                <a:off x="9072690" y="395772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전처리 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76" y="4407221"/>
              <a:ext cx="3826154" cy="164372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5731476" y="1292516"/>
            <a:ext cx="3826154" cy="2675315"/>
            <a:chOff x="5731476" y="1292516"/>
            <a:chExt cx="3826154" cy="2675315"/>
          </a:xfrm>
        </p:grpSpPr>
        <p:grpSp>
          <p:nvGrpSpPr>
            <p:cNvPr id="15" name="그룹 14"/>
            <p:cNvGrpSpPr/>
            <p:nvPr/>
          </p:nvGrpSpPr>
          <p:grpSpPr>
            <a:xfrm>
              <a:off x="5731476" y="2757665"/>
              <a:ext cx="3826154" cy="1210166"/>
              <a:chOff x="5515980" y="2363177"/>
              <a:chExt cx="3826154" cy="121016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980" y="2363177"/>
                <a:ext cx="3826154" cy="1210166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5952336" y="3115949"/>
                <a:ext cx="1997702" cy="1306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5904934" y="1292516"/>
              <a:ext cx="3479238" cy="1407653"/>
              <a:chOff x="5019659" y="886711"/>
              <a:chExt cx="3479238" cy="1407653"/>
            </a:xfrm>
          </p:grpSpPr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DA79D12-6AA2-4B1F-9625-73BB4F545346}"/>
                  </a:ext>
                </a:extLst>
              </p:cNvPr>
              <p:cNvSpPr txBox="1"/>
              <p:nvPr/>
            </p:nvSpPr>
            <p:spPr>
              <a:xfrm>
                <a:off x="6535499" y="1894254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02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4CBAA79-C983-4D8C-A92A-3D32FE932C5B}"/>
                  </a:ext>
                </a:extLst>
              </p:cNvPr>
              <p:cNvSpPr txBox="1"/>
              <p:nvPr/>
            </p:nvSpPr>
            <p:spPr>
              <a:xfrm>
                <a:off x="5564881" y="1467426"/>
                <a:ext cx="2388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문자형 칼럼 정보 확인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AA12E2-679C-4765-BD97-7B3AC0D34A00}"/>
                  </a:ext>
                </a:extLst>
              </p:cNvPr>
              <p:cNvSpPr txBox="1"/>
              <p:nvPr/>
            </p:nvSpPr>
            <p:spPr>
              <a:xfrm>
                <a:off x="5019659" y="886711"/>
                <a:ext cx="34792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altLang="ko-KR" sz="14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"Children's Music", 'Children’s Music'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를 </a:t>
                </a:r>
                <a:endParaRPr lang="en-US" altLang="ko-KR" sz="14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  <a:p>
                <a:pPr lvl="0" algn="ctr"/>
                <a:r>
                  <a:rPr lang="ko-KR" altLang="en-US" sz="14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동일한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문자로 통일해야함을 확인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.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2-1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전처리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20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5610" y="2052094"/>
            <a:ext cx="2533963" cy="1093862"/>
            <a:chOff x="3444214" y="3510196"/>
            <a:chExt cx="2533963" cy="10938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B1896-D132-4B2B-9AB1-067C2CFE5A1A}"/>
                </a:ext>
              </a:extLst>
            </p:cNvPr>
            <p:cNvSpPr txBox="1"/>
            <p:nvPr/>
          </p:nvSpPr>
          <p:spPr>
            <a:xfrm>
              <a:off x="4488599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39E95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E22583-97B7-4C12-B3F7-6D17A2F6ACCD}"/>
                </a:ext>
              </a:extLst>
            </p:cNvPr>
            <p:cNvSpPr txBox="1"/>
            <p:nvPr/>
          </p:nvSpPr>
          <p:spPr>
            <a:xfrm>
              <a:off x="3444214" y="3957727"/>
              <a:ext cx="2533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ko-KR" altLang="en-US" dirty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재생시간 단위가 </a:t>
              </a:r>
              <a:endParaRPr lang="en-US" altLang="ko-KR" dirty="0" smtClean="0">
                <a:solidFill>
                  <a:srgbClr val="5D5A4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lvl="0" algn="ctr"/>
              <a:r>
                <a:rPr lang="en-US" altLang="ko-KR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micro </a:t>
              </a:r>
              <a:r>
                <a:rPr lang="en-US" altLang="ko-KR" dirty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seconds</a:t>
              </a:r>
              <a:r>
                <a:rPr lang="ko-KR" altLang="en-US" dirty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임을 확인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D5A41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endParaRPr>
            </a:p>
          </p:txBody>
        </p:sp>
      </p:grp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762942" y="439686"/>
            <a:ext cx="266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90424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수치형</a:t>
            </a:r>
            <a:r>
              <a:rPr lang="ko-KR" altLang="en-US" sz="2400" dirty="0" smtClean="0">
                <a:solidFill>
                  <a:srgbClr val="90424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black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칼럼</a:t>
            </a:r>
            <a:r>
              <a:rPr lang="ko-KR" altLang="en-US" sz="2400" dirty="0" smtClean="0">
                <a:solidFill>
                  <a:srgbClr val="BA8682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전처리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26" y="1352709"/>
            <a:ext cx="614528" cy="249263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71326" y="4039591"/>
            <a:ext cx="3178549" cy="1845835"/>
            <a:chOff x="3420529" y="1133817"/>
            <a:chExt cx="3178549" cy="1845835"/>
          </a:xfrm>
        </p:grpSpPr>
        <p:grpSp>
          <p:nvGrpSpPr>
            <p:cNvPr id="19" name="그룹 18"/>
            <p:cNvGrpSpPr/>
            <p:nvPr/>
          </p:nvGrpSpPr>
          <p:grpSpPr>
            <a:xfrm>
              <a:off x="3923608" y="1133817"/>
              <a:ext cx="2172390" cy="1093862"/>
              <a:chOff x="3625000" y="3510196"/>
              <a:chExt cx="2172390" cy="109386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BB1896-D132-4B2B-9AB1-067C2CFE5A1A}"/>
                  </a:ext>
                </a:extLst>
              </p:cNvPr>
              <p:cNvSpPr txBox="1"/>
              <p:nvPr/>
            </p:nvSpPr>
            <p:spPr>
              <a:xfrm>
                <a:off x="4488599" y="3510196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02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22583-97B7-4C12-B3F7-6D17A2F6ACCD}"/>
                  </a:ext>
                </a:extLst>
              </p:cNvPr>
              <p:cNvSpPr txBox="1"/>
              <p:nvPr/>
            </p:nvSpPr>
            <p:spPr>
              <a:xfrm>
                <a:off x="3625000" y="3957727"/>
                <a:ext cx="21723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편하게 보고자 </a:t>
                </a:r>
                <a:endParaRPr lang="en-US" altLang="ko-KR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  <a:p>
                <a:pPr lvl="0" algn="ctr"/>
                <a:r>
                  <a:rPr lang="en-US" altLang="ko-KR" dirty="0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minutes </a:t>
                </a:r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단위로 변경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29" y="2362142"/>
              <a:ext cx="3178549" cy="61751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4166805" y="1157966"/>
            <a:ext cx="7799568" cy="3310489"/>
            <a:chOff x="4166805" y="1157966"/>
            <a:chExt cx="7799568" cy="3310489"/>
          </a:xfrm>
        </p:grpSpPr>
        <p:grpSp>
          <p:nvGrpSpPr>
            <p:cNvPr id="17" name="그룹 16"/>
            <p:cNvGrpSpPr/>
            <p:nvPr/>
          </p:nvGrpSpPr>
          <p:grpSpPr>
            <a:xfrm>
              <a:off x="8083579" y="1611627"/>
              <a:ext cx="3882794" cy="2403167"/>
              <a:chOff x="8410150" y="1195740"/>
              <a:chExt cx="3882794" cy="2403167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8595618" y="1195740"/>
                <a:ext cx="3511859" cy="1432416"/>
                <a:chOff x="7392847" y="2747367"/>
                <a:chExt cx="3511859" cy="1432416"/>
              </a:xfrm>
            </p:grpSpPr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4CBE88A8-9203-4257-B6E4-C23786CBFC3A}"/>
                    </a:ext>
                  </a:extLst>
                </p:cNvPr>
                <p:cNvSpPr txBox="1"/>
                <p:nvPr/>
              </p:nvSpPr>
              <p:spPr>
                <a:xfrm>
                  <a:off x="8924997" y="2747367"/>
                  <a:ext cx="4475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39E95"/>
                      </a:solidFill>
                      <a:effectLst/>
                      <a:uLnTx/>
                      <a:uFillTx/>
                      <a:latin typeface="DX시인과나" panose="02020600000000000000" pitchFamily="18" charset="-127"/>
                      <a:ea typeface="DX시인과나" panose="02020600000000000000" pitchFamily="18" charset="-127"/>
                      <a:cs typeface="+mn-cs"/>
                    </a:rPr>
                    <a:t>03</a:t>
                  </a: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790C314F-CFB9-43E3-AD42-BB57A039BE8B}"/>
                    </a:ext>
                  </a:extLst>
                </p:cNvPr>
                <p:cNvSpPr txBox="1"/>
                <p:nvPr/>
              </p:nvSpPr>
              <p:spPr>
                <a:xfrm>
                  <a:off x="8343107" y="3171187"/>
                  <a:ext cx="161133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dirty="0" err="1" smtClean="0">
                      <a:solidFill>
                        <a:srgbClr val="5D5A41"/>
                      </a:solidFill>
                      <a:latin typeface="210 수필명조 020" panose="02020603020101020101" pitchFamily="18" charset="-127"/>
                      <a:ea typeface="210 수필명조 020" panose="02020603020101020101" pitchFamily="18" charset="-127"/>
                    </a:rPr>
                    <a:t>수치형</a:t>
                  </a:r>
                  <a:r>
                    <a:rPr lang="ko-KR" altLang="en-US" dirty="0" smtClean="0">
                      <a:solidFill>
                        <a:srgbClr val="5D5A41"/>
                      </a:solidFill>
                      <a:latin typeface="210 수필명조 020" panose="02020603020101020101" pitchFamily="18" charset="-127"/>
                      <a:ea typeface="210 수필명조 020" panose="02020603020101020101" pitchFamily="18" charset="-127"/>
                    </a:rPr>
                    <a:t> 데이터 </a:t>
                  </a:r>
                  <a:endParaRPr lang="en-US" altLang="ko-KR" dirty="0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dirty="0" smtClean="0">
                      <a:solidFill>
                        <a:srgbClr val="5D5A41"/>
                      </a:solidFill>
                      <a:latin typeface="210 수필명조 020" panose="02020603020101020101" pitchFamily="18" charset="-127"/>
                      <a:ea typeface="210 수필명조 020" panose="02020603020101020101" pitchFamily="18" charset="-127"/>
                    </a:rPr>
                    <a:t>이상치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5D5A41"/>
                      </a:solidFill>
                      <a:effectLst/>
                      <a:uLnTx/>
                      <a:uFillTx/>
                      <a:latin typeface="210 수필명조 020" panose="02020603020101020101" pitchFamily="18" charset="-127"/>
                      <a:ea typeface="210 수필명조 020" panose="02020603020101020101" pitchFamily="18" charset="-127"/>
                      <a:cs typeface="+mn-cs"/>
                    </a:rPr>
                    <a:t> 확인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6EC7A151-B85E-4ED4-9361-5A070473D9C0}"/>
                    </a:ext>
                  </a:extLst>
                </p:cNvPr>
                <p:cNvSpPr txBox="1"/>
                <p:nvPr/>
              </p:nvSpPr>
              <p:spPr>
                <a:xfrm>
                  <a:off x="7392847" y="3841229"/>
                  <a:ext cx="351185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 algn="ctr"/>
                  <a:r>
                    <a:rPr lang="en-US" altLang="ko-KR" sz="1600" dirty="0" smtClean="0">
                      <a:solidFill>
                        <a:prstClr val="black"/>
                      </a:solidFill>
                      <a:latin typeface="DX경필명조B" panose="02010606000101010101" pitchFamily="2" charset="-127"/>
                      <a:ea typeface="DX경필명조B" panose="02010606000101010101" pitchFamily="2" charset="-127"/>
                    </a:rPr>
                    <a:t>'</a:t>
                  </a:r>
                  <a:r>
                    <a:rPr lang="en-US" altLang="ko-KR" sz="1600" dirty="0" err="1" smtClean="0">
                      <a:solidFill>
                        <a:prstClr val="black"/>
                      </a:solidFill>
                      <a:latin typeface="DX경필명조B" panose="02010606000101010101" pitchFamily="2" charset="-127"/>
                      <a:ea typeface="DX경필명조B" panose="02010606000101010101" pitchFamily="2" charset="-127"/>
                    </a:rPr>
                    <a:t>duration_m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DX경필명조B" panose="02010606000101010101" pitchFamily="2" charset="-127"/>
                      <a:ea typeface="DX경필명조B" panose="02010606000101010101" pitchFamily="2" charset="-127"/>
                    </a:rPr>
                    <a:t>'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DX경필명조B" panose="02010606000101010101" pitchFamily="2" charset="-127"/>
                      <a:ea typeface="DX경필명조B" panose="02010606000101010101" pitchFamily="2" charset="-127"/>
                    </a:rPr>
                    <a:t>이 이상하다는 것을 </a:t>
                  </a:r>
                  <a:r>
                    <a:rPr lang="ko-KR" altLang="en-US" sz="1600" dirty="0" smtClean="0">
                      <a:solidFill>
                        <a:prstClr val="black"/>
                      </a:solidFill>
                      <a:latin typeface="DX경필명조B" panose="02010606000101010101" pitchFamily="2" charset="-127"/>
                      <a:ea typeface="DX경필명조B" panose="02010606000101010101" pitchFamily="2" charset="-127"/>
                    </a:rPr>
                    <a:t>확인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DX경필명조B" panose="02010606000101010101" pitchFamily="2" charset="-127"/>
                      <a:ea typeface="DX경필명조B" panose="02010606000101010101" pitchFamily="2" charset="-127"/>
                    </a:rPr>
                    <a:t>.</a:t>
                  </a:r>
                  <a:endParaRPr lang="en-US" altLang="ko-KR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C7A151-B85E-4ED4-9361-5A070473D9C0}"/>
                  </a:ext>
                </a:extLst>
              </p:cNvPr>
              <p:cNvSpPr txBox="1"/>
              <p:nvPr/>
            </p:nvSpPr>
            <p:spPr>
              <a:xfrm>
                <a:off x="9315847" y="2651867"/>
                <a:ext cx="20714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원래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0~1.0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까지 </a:t>
                </a:r>
                <a:r>
                  <a:rPr lang="ko-KR" altLang="en-US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분포</a:t>
                </a:r>
                <a:r>
                  <a:rPr lang="en-US" altLang="ko-KR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.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C7A151-B85E-4ED4-9361-5A070473D9C0}"/>
                  </a:ext>
                </a:extLst>
              </p:cNvPr>
              <p:cNvSpPr txBox="1"/>
              <p:nvPr/>
            </p:nvSpPr>
            <p:spPr>
              <a:xfrm>
                <a:off x="8410150" y="3014132"/>
                <a:ext cx="38827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'tempo'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같은 경우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200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이상의 장르도 존재 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  <a:p>
                <a:pPr lvl="0" algn="ctr"/>
                <a:r>
                  <a:rPr lang="en-US" altLang="ko-KR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ex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하드코어 테크노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스피드코어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 등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166805" y="1157966"/>
              <a:ext cx="3798020" cy="3310489"/>
              <a:chOff x="4612130" y="1195740"/>
              <a:chExt cx="3798020" cy="3310489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778" y="1195740"/>
                <a:ext cx="3786372" cy="331048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4612130" y="2040446"/>
                <a:ext cx="1200426" cy="8250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4178453" y="4732902"/>
            <a:ext cx="7650062" cy="1678637"/>
            <a:chOff x="4178453" y="4732902"/>
            <a:chExt cx="7650062" cy="1678637"/>
          </a:xfrm>
        </p:grpSpPr>
        <p:grpSp>
          <p:nvGrpSpPr>
            <p:cNvPr id="26" name="그룹 25"/>
            <p:cNvGrpSpPr/>
            <p:nvPr/>
          </p:nvGrpSpPr>
          <p:grpSpPr>
            <a:xfrm>
              <a:off x="4178453" y="4969459"/>
              <a:ext cx="3844776" cy="1205523"/>
              <a:chOff x="4297207" y="4802543"/>
              <a:chExt cx="3844776" cy="1205523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7207" y="4802543"/>
                <a:ext cx="3844776" cy="1205523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7926779" y="5082639"/>
                <a:ext cx="215204" cy="8027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8221437" y="4732902"/>
              <a:ext cx="3607078" cy="1678637"/>
              <a:chOff x="7345238" y="2747367"/>
              <a:chExt cx="3607078" cy="167863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CBE88A8-9203-4257-B6E4-C23786CBFC3A}"/>
                  </a:ext>
                </a:extLst>
              </p:cNvPr>
              <p:cNvSpPr txBox="1"/>
              <p:nvPr/>
            </p:nvSpPr>
            <p:spPr>
              <a:xfrm>
                <a:off x="8924997" y="2747367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04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0C314F-CFB9-43E3-AD42-BB57A039BE8B}"/>
                  </a:ext>
                </a:extLst>
              </p:cNvPr>
              <p:cNvSpPr txBox="1"/>
              <p:nvPr/>
            </p:nvSpPr>
            <p:spPr>
              <a:xfrm>
                <a:off x="7986440" y="3171187"/>
                <a:ext cx="23246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재생시간이 </a:t>
                </a:r>
                <a:r>
                  <a:rPr lang="en-US" altLang="ko-KR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6</a:t>
                </a:r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분이 </a:t>
                </a:r>
                <a:endParaRPr lang="en-US" altLang="ko-KR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  <a:p>
                <a:pPr lvl="0" algn="ctr"/>
                <a:r>
                  <a:rPr lang="ko-KR" altLang="en-US" dirty="0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넘어가는 </a:t>
                </a:r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데이터 추출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EC7A151-B85E-4ED4-9361-5A070473D9C0}"/>
                  </a:ext>
                </a:extLst>
              </p:cNvPr>
              <p:cNvSpPr txBox="1"/>
              <p:nvPr/>
            </p:nvSpPr>
            <p:spPr>
              <a:xfrm>
                <a:off x="7345238" y="3841229"/>
                <a:ext cx="36070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, 80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, 90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분 등등 노래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서칭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 결과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, 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  <a:p>
                <a:pPr lvl="0" algn="ctr"/>
                <a:r>
                  <a:rPr lang="ko-KR" altLang="en-US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실제로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재생시간이 그러함을 확인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.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2-1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전처리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736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5383305" y="43968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중간 점검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1177025" y="1352709"/>
            <a:ext cx="98379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아래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사항은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train set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과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test set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나눈 후에 </a:t>
            </a:r>
            <a:r>
              <a:rPr lang="en-US" altLang="ko-KR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train set</a:t>
            </a:r>
            <a:r>
              <a:rPr lang="ko-KR" altLang="en-US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에만 적용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한다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1.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필자가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원하는 음악은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6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분 이하의 음원이므로 넉넉히 </a:t>
            </a:r>
            <a:r>
              <a:rPr lang="en-US" altLang="ko-KR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7</a:t>
            </a:r>
            <a:r>
              <a:rPr lang="ko-KR" altLang="en-US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 이상의 음원은 삭제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한다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2.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또한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'Movie', 'Comedy'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와 같은 장르는 음악이 아닌 음원이 추출된 형식이 존재한다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 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그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중에서도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'</a:t>
            </a:r>
            <a:r>
              <a:rPr lang="en-US" altLang="ko-KR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speechiness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0.66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이상인 값은 전적으로 </a:t>
            </a:r>
            <a:r>
              <a:rPr lang="ko-KR" altLang="en-US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음성으로 만들어진 트랙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나타내므로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데이터 특성 설명 페이지 참고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  <a:p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 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필자가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원하는 데이터가 아니므로 </a:t>
            </a:r>
            <a:r>
              <a:rPr lang="ko-KR" altLang="en-US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삭제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해야한다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그러나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위 두 장르는 </a:t>
            </a:r>
            <a:r>
              <a:rPr lang="ko-KR" altLang="en-US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대중적인 음악과 방향이 </a:t>
            </a:r>
            <a:r>
              <a:rPr lang="ko-KR" altLang="en-US" sz="1400" dirty="0" smtClean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먼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삭제해야 할 </a:t>
            </a:r>
            <a:r>
              <a:rPr lang="ko-KR" altLang="en-US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장르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포함되므로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한 번에 </a:t>
            </a:r>
            <a:r>
              <a:rPr lang="ko-KR" altLang="en-US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삭제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한다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  ['Anime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', 'Comedy', 'Opera', 'Movie', 'A Capella', 'Classical', "Children's 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Music"]</a:t>
            </a: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즉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en-US" altLang="ko-KR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  <a:r>
              <a:rPr lang="ko-KR" altLang="en-US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번과 </a:t>
            </a:r>
            <a:r>
              <a:rPr lang="en-US" altLang="ko-KR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  <a:r>
              <a:rPr lang="ko-KR" altLang="en-US" sz="1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번만 시행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하도록 한다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10" y="4281598"/>
            <a:ext cx="3900579" cy="219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367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5239035" y="4396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남은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전처리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56421" y="1237897"/>
            <a:ext cx="3619500" cy="2017583"/>
            <a:chOff x="1784994" y="1352709"/>
            <a:chExt cx="3619500" cy="2017583"/>
          </a:xfrm>
        </p:grpSpPr>
        <p:grpSp>
          <p:nvGrpSpPr>
            <p:cNvPr id="2" name="그룹 1"/>
            <p:cNvGrpSpPr/>
            <p:nvPr/>
          </p:nvGrpSpPr>
          <p:grpSpPr>
            <a:xfrm>
              <a:off x="2432408" y="1352709"/>
              <a:ext cx="2324675" cy="1093862"/>
              <a:chOff x="3548859" y="3510196"/>
              <a:chExt cx="2324675" cy="10938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BB1896-D132-4B2B-9AB1-067C2CFE5A1A}"/>
                  </a:ext>
                </a:extLst>
              </p:cNvPr>
              <p:cNvSpPr txBox="1"/>
              <p:nvPr/>
            </p:nvSpPr>
            <p:spPr>
              <a:xfrm>
                <a:off x="4488599" y="3510196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01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E22583-97B7-4C12-B3F7-6D17A2F6ACCD}"/>
                  </a:ext>
                </a:extLst>
              </p:cNvPr>
              <p:cNvSpPr txBox="1"/>
              <p:nvPr/>
            </p:nvSpPr>
            <p:spPr>
              <a:xfrm>
                <a:off x="3548859" y="3957727"/>
                <a:ext cx="23246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D5A41"/>
                    </a:solidFill>
                    <a:effectLst/>
                    <a:uLnTx/>
                    <a:uFillTx/>
                    <a:latin typeface="210 수필명조 020" panose="02020603020101020101" pitchFamily="18" charset="-127"/>
                    <a:ea typeface="210 수필명조 020" panose="02020603020101020101" pitchFamily="18" charset="-127"/>
                    <a:cs typeface="+mn-cs"/>
                  </a:rPr>
                  <a:t>모델 학습에 필요 없는</a:t>
                </a:r>
                <a:endPara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특성 삭제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94" y="2493992"/>
              <a:ext cx="3619500" cy="87630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7660499" y="2341676"/>
            <a:ext cx="1330814" cy="769442"/>
            <a:chOff x="6445031" y="2618336"/>
            <a:chExt cx="1330814" cy="769442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DA79D12-6AA2-4B1F-9625-73BB4F545346}"/>
                </a:ext>
              </a:extLst>
            </p:cNvPr>
            <p:cNvSpPr txBox="1"/>
            <p:nvPr/>
          </p:nvSpPr>
          <p:spPr>
            <a:xfrm>
              <a:off x="6886657" y="2987668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39E95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4CBAA79-C983-4D8C-A92A-3D32FE932C5B}"/>
                </a:ext>
              </a:extLst>
            </p:cNvPr>
            <p:cNvSpPr txBox="1"/>
            <p:nvPr/>
          </p:nvSpPr>
          <p:spPr>
            <a:xfrm>
              <a:off x="6445031" y="2618336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rPr>
                <a:t>중복값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D5A41"/>
                  </a:solidFill>
                  <a:effectLst/>
                  <a:uLnTx/>
                  <a:uFillTx/>
                  <a:latin typeface="210 수필명조 020" panose="02020603020101020101" pitchFamily="18" charset="-127"/>
                  <a:ea typeface="210 수필명조 020" panose="02020603020101020101" pitchFamily="18" charset="-127"/>
                  <a:cs typeface="+mn-cs"/>
                </a:rPr>
                <a:t> 삭제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D5A41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30" y="1382259"/>
            <a:ext cx="2419350" cy="857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27" y="3876498"/>
            <a:ext cx="6285950" cy="2233166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622915" y="4446150"/>
            <a:ext cx="1611339" cy="1093862"/>
            <a:chOff x="8716024" y="3510196"/>
            <a:chExt cx="1611339" cy="10938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D39E9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2000" dirty="0">
                <a:solidFill>
                  <a:srgbClr val="D39E9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716024" y="3957727"/>
              <a:ext cx="16113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전처리한</a:t>
              </a:r>
              <a:r>
                <a:rPr lang="ko-KR" altLang="en-US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</a:t>
              </a:r>
              <a:endParaRPr lang="en-US" altLang="ko-KR" dirty="0" smtClean="0">
                <a:solidFill>
                  <a:srgbClr val="5D5A4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데이터 셋 확인</a:t>
              </a:r>
              <a:endParaRPr lang="ko-KR" altLang="en-US" dirty="0">
                <a:solidFill>
                  <a:srgbClr val="5D5A4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2-1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전처리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125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104914" y="165947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문제 정의 </a:t>
            </a:r>
            <a:r>
              <a:rPr lang="en-US" altLang="ko-KR" sz="20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1</a:t>
            </a:r>
            <a:r>
              <a:rPr lang="en-US" altLang="ko-KR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.</a:t>
            </a:r>
            <a:r>
              <a:rPr lang="en-US" altLang="ko-KR" sz="20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90424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가장 인기 있는 장르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는</a:t>
            </a:r>
            <a:r>
              <a:rPr lang="ko-KR" altLang="en-US" sz="2000" dirty="0" smtClean="0">
                <a:solidFill>
                  <a:srgbClr val="90424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endParaRPr lang="en-US" altLang="ko-KR" sz="2000" dirty="0" smtClean="0">
              <a:solidFill>
                <a:srgbClr val="90424F"/>
              </a:solidFill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어떤 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것일까요</a:t>
            </a:r>
            <a:r>
              <a:rPr lang="en-US" altLang="ko-KR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?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215904" y="1352709"/>
            <a:ext cx="3234385" cy="3653843"/>
            <a:chOff x="1288104" y="1319078"/>
            <a:chExt cx="3234385" cy="3653843"/>
          </a:xfrm>
        </p:grpSpPr>
        <p:grpSp>
          <p:nvGrpSpPr>
            <p:cNvPr id="2" name="그룹 1"/>
            <p:cNvGrpSpPr/>
            <p:nvPr/>
          </p:nvGrpSpPr>
          <p:grpSpPr>
            <a:xfrm>
              <a:off x="1602696" y="4156058"/>
              <a:ext cx="2605201" cy="816863"/>
              <a:chOff x="3408595" y="3510196"/>
              <a:chExt cx="2605201" cy="81686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BB1896-D132-4B2B-9AB1-067C2CFE5A1A}"/>
                  </a:ext>
                </a:extLst>
              </p:cNvPr>
              <p:cNvSpPr txBox="1"/>
              <p:nvPr/>
            </p:nvSpPr>
            <p:spPr>
              <a:xfrm>
                <a:off x="4488599" y="3510196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01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E22583-97B7-4C12-B3F7-6D17A2F6ACCD}"/>
                  </a:ext>
                </a:extLst>
              </p:cNvPr>
              <p:cNvSpPr txBox="1"/>
              <p:nvPr/>
            </p:nvSpPr>
            <p:spPr>
              <a:xfrm>
                <a:off x="3408595" y="3957727"/>
                <a:ext cx="2605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출시된 장르의 수를 확인 </a:t>
                </a: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104" y="1319078"/>
              <a:ext cx="3234385" cy="2672688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431856" y="1322127"/>
            <a:ext cx="3544240" cy="3648801"/>
            <a:chOff x="6424896" y="1322127"/>
            <a:chExt cx="3544240" cy="3648801"/>
          </a:xfrm>
        </p:grpSpPr>
        <p:grpSp>
          <p:nvGrpSpPr>
            <p:cNvPr id="19" name="그룹 18"/>
            <p:cNvGrpSpPr/>
            <p:nvPr/>
          </p:nvGrpSpPr>
          <p:grpSpPr>
            <a:xfrm>
              <a:off x="6424896" y="4154065"/>
              <a:ext cx="3544240" cy="816863"/>
              <a:chOff x="2939075" y="3510196"/>
              <a:chExt cx="3544240" cy="81686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BB1896-D132-4B2B-9AB1-067C2CFE5A1A}"/>
                  </a:ext>
                </a:extLst>
              </p:cNvPr>
              <p:cNvSpPr txBox="1"/>
              <p:nvPr/>
            </p:nvSpPr>
            <p:spPr>
              <a:xfrm>
                <a:off x="4488599" y="3510196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02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E22583-97B7-4C12-B3F7-6D17A2F6ACCD}"/>
                  </a:ext>
                </a:extLst>
              </p:cNvPr>
              <p:cNvSpPr txBox="1"/>
              <p:nvPr/>
            </p:nvSpPr>
            <p:spPr>
              <a:xfrm>
                <a:off x="2939075" y="3957727"/>
                <a:ext cx="3544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인기도가 높은 </a:t>
                </a:r>
                <a:r>
                  <a:rPr lang="en-US" altLang="ko-KR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Top 10 </a:t>
                </a:r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장르를 확인 </a:t>
                </a:r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986" y="1322127"/>
              <a:ext cx="3248061" cy="266963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2283514" y="5371451"/>
            <a:ext cx="76249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 </a:t>
            </a:r>
            <a:r>
              <a:rPr lang="ko-KR" altLang="en-US" sz="2400" dirty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2400" dirty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가장 인기 있는 장르는 </a:t>
            </a:r>
            <a:r>
              <a:rPr lang="en-US" altLang="ko-KR" sz="2400" dirty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Pop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일 것이다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 == </a:t>
            </a:r>
            <a:r>
              <a:rPr lang="en-US" altLang="ko-KR" sz="2400" dirty="0" smtClean="0">
                <a:solidFill>
                  <a:srgbClr val="00B0F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True</a:t>
            </a:r>
          </a:p>
          <a:p>
            <a:endParaRPr lang="en-US" altLang="ko-KR" sz="1400" dirty="0">
              <a:solidFill>
                <a:srgbClr val="00B0F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또한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출시되는 </a:t>
            </a:r>
            <a:r>
              <a:rPr lang="ko-KR" altLang="en-US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갯수가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많다고 인기를 차지하는 비중이 높지 않다는 것을 알 수 있다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en-US" altLang="ko-KR" sz="1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2-2 EDA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및 </a:t>
            </a:r>
            <a:r>
              <a:rPr lang="ko-KR" altLang="en-US" sz="1200" dirty="0" smtClean="0">
                <a:solidFill>
                  <a:srgbClr val="BA86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154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3304211" y="169763"/>
            <a:ext cx="5583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문제 정의 </a:t>
            </a:r>
            <a:r>
              <a:rPr lang="en-US" altLang="ko-KR" sz="2000" dirty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2</a:t>
            </a:r>
            <a:r>
              <a:rPr lang="en-US" altLang="ko-KR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.</a:t>
            </a:r>
            <a:r>
              <a:rPr lang="en-US" altLang="ko-KR" sz="2000" dirty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rgbClr val="90424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재생시간</a:t>
            </a:r>
            <a:r>
              <a:rPr lang="ko-KR" altLang="en-US" sz="2000" dirty="0" err="1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은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어느 정도가 적당할까요</a:t>
            </a:r>
            <a:r>
              <a:rPr lang="en-US" altLang="ko-KR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? </a:t>
            </a:r>
            <a:endParaRPr lang="en-US" altLang="ko-KR" sz="2000" dirty="0" smtClean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재생시간이 </a:t>
            </a:r>
            <a:r>
              <a:rPr lang="ko-KR" altLang="en-US" sz="2000" dirty="0" err="1" smtClean="0">
                <a:solidFill>
                  <a:srgbClr val="90424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인기도</a:t>
            </a:r>
            <a:r>
              <a:rPr lang="ko-KR" altLang="en-US" sz="2000" dirty="0" err="1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에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영향을 줄까요</a:t>
            </a:r>
            <a:r>
              <a:rPr lang="en-US" altLang="ko-KR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?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1649783" y="5829561"/>
            <a:ext cx="8892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 </a:t>
            </a:r>
            <a:r>
              <a:rPr lang="ko-KR" altLang="en-US" sz="2400" dirty="0" smtClean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2400" dirty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ko-KR" altLang="en-US" sz="2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재생시간은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2400" dirty="0" err="1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인기도</a:t>
            </a:r>
            <a:r>
              <a:rPr lang="ko-KR" altLang="en-US" sz="2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에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영향을 주지 않을 것이다</a:t>
            </a:r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 == </a:t>
            </a:r>
            <a:r>
              <a:rPr lang="en-US" altLang="ko-KR" sz="2400" dirty="0" smtClean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False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105194" y="1163465"/>
            <a:ext cx="2993127" cy="3650969"/>
            <a:chOff x="1004220" y="1247176"/>
            <a:chExt cx="2993127" cy="3650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712" y="1247176"/>
              <a:ext cx="2404142" cy="2391512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004220" y="3742729"/>
              <a:ext cx="2993127" cy="1155416"/>
              <a:chOff x="7652212" y="2747367"/>
              <a:chExt cx="2993127" cy="115541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BE88A8-9203-4257-B6E4-C23786CBFC3A}"/>
                  </a:ext>
                </a:extLst>
              </p:cNvPr>
              <p:cNvSpPr txBox="1"/>
              <p:nvPr/>
            </p:nvSpPr>
            <p:spPr>
              <a:xfrm>
                <a:off x="8924997" y="2747367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01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0C314F-CFB9-43E3-AD42-BB57A039BE8B}"/>
                  </a:ext>
                </a:extLst>
              </p:cNvPr>
              <p:cNvSpPr txBox="1"/>
              <p:nvPr/>
            </p:nvSpPr>
            <p:spPr>
              <a:xfrm>
                <a:off x="8094642" y="3171187"/>
                <a:ext cx="2108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dirty="0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재생시간 분포 확인 </a:t>
                </a:r>
                <a:endParaRPr lang="ko-KR" altLang="en-US" dirty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C7A151-B85E-4ED4-9361-5A070473D9C0}"/>
                  </a:ext>
                </a:extLst>
              </p:cNvPr>
              <p:cNvSpPr txBox="1"/>
              <p:nvPr/>
            </p:nvSpPr>
            <p:spPr>
              <a:xfrm>
                <a:off x="7652212" y="3564229"/>
                <a:ext cx="29931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데이터가 몰려있음을 볼 수 있다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.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376623" y="1163465"/>
            <a:ext cx="3004348" cy="4420606"/>
            <a:chOff x="4630731" y="1247176"/>
            <a:chExt cx="3004348" cy="44206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830" y="1247176"/>
              <a:ext cx="2404143" cy="2391512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4630731" y="3742729"/>
              <a:ext cx="3004348" cy="1925053"/>
              <a:chOff x="7646606" y="2747367"/>
              <a:chExt cx="3004348" cy="192505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BE88A8-9203-4257-B6E4-C23786CBFC3A}"/>
                  </a:ext>
                </a:extLst>
              </p:cNvPr>
              <p:cNvSpPr txBox="1"/>
              <p:nvPr/>
            </p:nvSpPr>
            <p:spPr>
              <a:xfrm>
                <a:off x="8924997" y="2747367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02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0C314F-CFB9-43E3-AD42-BB57A039BE8B}"/>
                  </a:ext>
                </a:extLst>
              </p:cNvPr>
              <p:cNvSpPr txBox="1"/>
              <p:nvPr/>
            </p:nvSpPr>
            <p:spPr>
              <a:xfrm>
                <a:off x="7706715" y="3171187"/>
                <a:ext cx="28841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재생시간이 </a:t>
                </a:r>
                <a:r>
                  <a:rPr lang="en-US" altLang="ko-KR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7</a:t>
                </a:r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분을 초과하는 </a:t>
                </a:r>
                <a:endParaRPr lang="en-US" altLang="ko-KR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  <a:p>
                <a:pPr lvl="0" algn="ctr"/>
                <a:r>
                  <a:rPr lang="ko-KR" altLang="en-US" dirty="0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데이터를 </a:t>
                </a:r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삭제 후 확인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C7A151-B85E-4ED4-9361-5A070473D9C0}"/>
                  </a:ext>
                </a:extLst>
              </p:cNvPr>
              <p:cNvSpPr txBox="1"/>
              <p:nvPr/>
            </p:nvSpPr>
            <p:spPr>
              <a:xfrm>
                <a:off x="7646606" y="3841423"/>
                <a:ext cx="300434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en-US" altLang="ko-KR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3~4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분 사이의 음원에서 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  <a:p>
                <a:pPr lvl="0" algn="ctr"/>
                <a:r>
                  <a:rPr lang="ko-KR" altLang="en-US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인기도가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높음을 알 수 </a:t>
                </a:r>
                <a:r>
                  <a:rPr lang="ko-KR" altLang="en-US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있으므로 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  <a:p>
                <a:pPr lvl="0" algn="ctr"/>
                <a:r>
                  <a:rPr lang="ko-KR" altLang="en-US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이 시간대가 가장 적당하다</a:t>
                </a:r>
                <a:r>
                  <a:rPr lang="en-US" altLang="ko-KR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.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7659266" y="1163465"/>
            <a:ext cx="3427540" cy="4174384"/>
            <a:chOff x="8131399" y="1247176"/>
            <a:chExt cx="3427540" cy="41743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666" y="1247176"/>
              <a:ext cx="3013006" cy="2391512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131399" y="3742729"/>
              <a:ext cx="3427540" cy="1678831"/>
              <a:chOff x="7435006" y="2747367"/>
              <a:chExt cx="3427540" cy="16788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CBE88A8-9203-4257-B6E4-C23786CBFC3A}"/>
                  </a:ext>
                </a:extLst>
              </p:cNvPr>
              <p:cNvSpPr txBox="1"/>
              <p:nvPr/>
            </p:nvSpPr>
            <p:spPr>
              <a:xfrm>
                <a:off x="8924997" y="2747367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D39E9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03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39E9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0C314F-CFB9-43E3-AD42-BB57A039BE8B}"/>
                  </a:ext>
                </a:extLst>
              </p:cNvPr>
              <p:cNvSpPr txBox="1"/>
              <p:nvPr/>
            </p:nvSpPr>
            <p:spPr>
              <a:xfrm>
                <a:off x="8062582" y="3171187"/>
                <a:ext cx="21723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더 확실히 </a:t>
                </a:r>
                <a:r>
                  <a:rPr lang="ko-KR" altLang="en-US" dirty="0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보기 위해 </a:t>
                </a:r>
                <a:endParaRPr lang="en-US" altLang="ko-KR" dirty="0" smtClean="0"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  <a:p>
                <a:pPr lvl="0" algn="ctr"/>
                <a:r>
                  <a:rPr lang="ko-KR" altLang="en-US" dirty="0" smtClean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선 </a:t>
                </a:r>
                <a:r>
                  <a:rPr lang="ko-KR" altLang="en-US" dirty="0">
                    <a:solidFill>
                      <a:srgbClr val="5D5A41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그래프로 확인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C7A151-B85E-4ED4-9361-5A070473D9C0}"/>
                  </a:ext>
                </a:extLst>
              </p:cNvPr>
              <p:cNvSpPr txBox="1"/>
              <p:nvPr/>
            </p:nvSpPr>
            <p:spPr>
              <a:xfrm>
                <a:off x="7435006" y="3841423"/>
                <a:ext cx="34275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특정 구간의 재생시간이 넘어가면 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  <a:p>
                <a:pPr lvl="0" algn="ctr"/>
                <a:r>
                  <a:rPr lang="ko-KR" altLang="en-US" sz="1600" dirty="0" smtClean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재생시간이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길어질수록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인기도는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 하락</a:t>
                </a:r>
                <a:endParaRPr lang="en-US" altLang="ko-KR" sz="1600" dirty="0" smtClean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2-2 EDA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및 </a:t>
            </a:r>
            <a:r>
              <a:rPr lang="ko-KR" altLang="en-US" sz="1200" dirty="0" smtClean="0">
                <a:solidFill>
                  <a:srgbClr val="BA86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290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4FA7DBB-AE7B-4F6A-8D48-781598CE8835}"/>
              </a:ext>
            </a:extLst>
          </p:cNvPr>
          <p:cNvGrpSpPr/>
          <p:nvPr/>
        </p:nvGrpSpPr>
        <p:grpSpPr>
          <a:xfrm>
            <a:off x="5760702" y="1340643"/>
            <a:ext cx="670595" cy="4176713"/>
            <a:chOff x="5760702" y="1340643"/>
            <a:chExt cx="670595" cy="417671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DFF6C31-FFC3-4D23-B1FE-395412A5F5B4}"/>
                </a:ext>
              </a:extLst>
            </p:cNvPr>
            <p:cNvGrpSpPr/>
            <p:nvPr/>
          </p:nvGrpSpPr>
          <p:grpSpPr>
            <a:xfrm>
              <a:off x="5760702" y="1340643"/>
              <a:ext cx="670595" cy="4176713"/>
              <a:chOff x="5772150" y="685800"/>
              <a:chExt cx="670595" cy="417671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CD478A2A-9AA3-4611-B8E8-1DCB384806EB}"/>
                  </a:ext>
                </a:extLst>
              </p:cNvPr>
              <p:cNvSpPr/>
              <p:nvPr/>
            </p:nvSpPr>
            <p:spPr>
              <a:xfrm>
                <a:off x="5772150" y="695325"/>
                <a:ext cx="670595" cy="4162425"/>
              </a:xfrm>
              <a:prstGeom prst="rect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81DE2BBE-A1EC-4D71-82D3-EF245CB22EB3}"/>
                  </a:ext>
                </a:extLst>
              </p:cNvPr>
              <p:cNvCxnSpPr/>
              <p:nvPr/>
            </p:nvCxnSpPr>
            <p:spPr>
              <a:xfrm>
                <a:off x="5848350" y="685800"/>
                <a:ext cx="0" cy="4176713"/>
              </a:xfrm>
              <a:prstGeom prst="line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DE0A670F-F27D-4098-BAE5-949BE6EFD73E}"/>
                  </a:ext>
                </a:extLst>
              </p:cNvPr>
              <p:cNvCxnSpPr/>
              <p:nvPr/>
            </p:nvCxnSpPr>
            <p:spPr>
              <a:xfrm>
                <a:off x="6372225" y="685800"/>
                <a:ext cx="0" cy="4176713"/>
              </a:xfrm>
              <a:prstGeom prst="line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3AEB8B25-B9AA-402C-8A95-F037E18CD3A4}"/>
                  </a:ext>
                </a:extLst>
              </p:cNvPr>
              <p:cNvCxnSpPr/>
              <p:nvPr/>
            </p:nvCxnSpPr>
            <p:spPr>
              <a:xfrm>
                <a:off x="5848350" y="1219200"/>
                <a:ext cx="523875" cy="0"/>
              </a:xfrm>
              <a:prstGeom prst="line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5D3AA6A1-D56F-4256-BA52-1217F89DEF66}"/>
                  </a:ext>
                </a:extLst>
              </p:cNvPr>
              <p:cNvCxnSpPr/>
              <p:nvPr/>
            </p:nvCxnSpPr>
            <p:spPr>
              <a:xfrm>
                <a:off x="5840412" y="1743075"/>
                <a:ext cx="523875" cy="0"/>
              </a:xfrm>
              <a:prstGeom prst="line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66985E68-E5BC-46BB-8D48-06DEB8680EA7}"/>
                  </a:ext>
                </a:extLst>
              </p:cNvPr>
              <p:cNvCxnSpPr/>
              <p:nvPr/>
            </p:nvCxnSpPr>
            <p:spPr>
              <a:xfrm>
                <a:off x="5840412" y="2266950"/>
                <a:ext cx="523875" cy="0"/>
              </a:xfrm>
              <a:prstGeom prst="line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C59B9938-D2B2-4BC7-A965-22919BB16AFE}"/>
                  </a:ext>
                </a:extLst>
              </p:cNvPr>
              <p:cNvCxnSpPr/>
              <p:nvPr/>
            </p:nvCxnSpPr>
            <p:spPr>
              <a:xfrm>
                <a:off x="5840412" y="2776538"/>
                <a:ext cx="523875" cy="0"/>
              </a:xfrm>
              <a:prstGeom prst="line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F45E3206-732A-42E7-A3B6-558D7FE207EF}"/>
                  </a:ext>
                </a:extLst>
              </p:cNvPr>
              <p:cNvCxnSpPr/>
              <p:nvPr/>
            </p:nvCxnSpPr>
            <p:spPr>
              <a:xfrm>
                <a:off x="5840412" y="3290887"/>
                <a:ext cx="523875" cy="0"/>
              </a:xfrm>
              <a:prstGeom prst="line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DFE6193F-BF1A-485C-8F86-363695438DE6}"/>
                  </a:ext>
                </a:extLst>
              </p:cNvPr>
              <p:cNvCxnSpPr/>
              <p:nvPr/>
            </p:nvCxnSpPr>
            <p:spPr>
              <a:xfrm>
                <a:off x="5848350" y="3810000"/>
                <a:ext cx="523875" cy="0"/>
              </a:xfrm>
              <a:prstGeom prst="line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3A4C9979-B245-45FB-8A50-DE3FE0E5A02B}"/>
                  </a:ext>
                </a:extLst>
              </p:cNvPr>
              <p:cNvCxnSpPr/>
              <p:nvPr/>
            </p:nvCxnSpPr>
            <p:spPr>
              <a:xfrm>
                <a:off x="5834062" y="4333875"/>
                <a:ext cx="523875" cy="0"/>
              </a:xfrm>
              <a:prstGeom prst="line">
                <a:avLst/>
              </a:prstGeom>
              <a:noFill/>
              <a:ln w="25400">
                <a:solidFill>
                  <a:srgbClr val="DFAB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D3C7D3-21EA-437D-A380-F1A102C6580B}"/>
                </a:ext>
              </a:extLst>
            </p:cNvPr>
            <p:cNvSpPr txBox="1"/>
            <p:nvPr/>
          </p:nvSpPr>
          <p:spPr>
            <a:xfrm>
              <a:off x="5837389" y="1381736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세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7C50E8-8813-40D2-B368-ECD7BD31368A}"/>
                </a:ext>
              </a:extLst>
            </p:cNvPr>
            <p:cNvSpPr txBox="1"/>
            <p:nvPr/>
          </p:nvSpPr>
          <p:spPr>
            <a:xfrm>
              <a:off x="5836331" y="2430747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>
                  <a:latin typeface="210 수필명조 020" panose="02020603020101020101" pitchFamily="18" charset="-127"/>
                  <a:ea typeface="210 수필명조 020" panose="02020603020101020101" pitchFamily="18" charset="-127"/>
                </a:defRPr>
              </a:lvl1pPr>
            </a:lstStyle>
            <a:p>
              <a:r>
                <a:rPr lang="ko-KR" altLang="en-US" dirty="0"/>
                <a:t>번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8E8352-2444-4520-B6D8-2507ABC0314D}"/>
                </a:ext>
              </a:extLst>
            </p:cNvPr>
            <p:cNvSpPr txBox="1"/>
            <p:nvPr/>
          </p:nvSpPr>
          <p:spPr>
            <a:xfrm>
              <a:off x="5836045" y="2950336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>
                  <a:latin typeface="210 수필명조 020" panose="02020603020101020101" pitchFamily="18" charset="-127"/>
                  <a:ea typeface="210 수필명조 020" panose="02020603020101020101" pitchFamily="18" charset="-127"/>
                </a:defRPr>
              </a:lvl1pPr>
            </a:lstStyle>
            <a:p>
              <a:r>
                <a:rPr lang="ko-KR" altLang="en-US" dirty="0"/>
                <a:t>째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BD598F0-6AA1-4DF0-ACC7-73A986BC35C7}"/>
                </a:ext>
              </a:extLst>
            </p:cNvPr>
            <p:cNvCxnSpPr>
              <a:cxnSpLocks/>
            </p:cNvCxnSpPr>
            <p:nvPr/>
          </p:nvCxnSpPr>
          <p:spPr>
            <a:xfrm>
              <a:off x="6103451" y="1984376"/>
              <a:ext cx="0" cy="305707"/>
            </a:xfrm>
            <a:prstGeom prst="line">
              <a:avLst/>
            </a:prstGeom>
            <a:ln w="19050" cap="rnd"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81F59F-B999-43D6-A7B0-A680B4927586}"/>
                </a:ext>
              </a:extLst>
            </p:cNvPr>
            <p:cNvSpPr txBox="1"/>
            <p:nvPr/>
          </p:nvSpPr>
          <p:spPr>
            <a:xfrm>
              <a:off x="5831224" y="3957426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>
                  <a:latin typeface="210 수필명조 020" panose="02020603020101020101" pitchFamily="18" charset="-127"/>
                  <a:ea typeface="210 수필명조 020" panose="02020603020101020101" pitchFamily="18" charset="-127"/>
                </a:defRPr>
              </a:lvl1pPr>
            </a:lstStyle>
            <a:p>
              <a:r>
                <a:rPr lang="ko-KR" altLang="en-US"/>
                <a:t>목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CF9F6C-1FA7-4D1A-8818-E06DF5B38C4A}"/>
                </a:ext>
              </a:extLst>
            </p:cNvPr>
            <p:cNvSpPr txBox="1"/>
            <p:nvPr/>
          </p:nvSpPr>
          <p:spPr>
            <a:xfrm>
              <a:off x="5837389" y="4492908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>
                  <a:latin typeface="210 수필명조 020" panose="02020603020101020101" pitchFamily="18" charset="-127"/>
                  <a:ea typeface="210 수필명조 020" panose="02020603020101020101" pitchFamily="18" charset="-127"/>
                </a:defRPr>
              </a:lvl1pPr>
            </a:lstStyle>
            <a:p>
              <a:r>
                <a:rPr lang="ko-KR" altLang="en-US" dirty="0"/>
                <a:t>차</a:t>
              </a:r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8EA0F6BA-5140-4E2A-9F4D-71FF8893D509}"/>
              </a:ext>
            </a:extLst>
          </p:cNvPr>
          <p:cNvGrpSpPr/>
          <p:nvPr/>
        </p:nvGrpSpPr>
        <p:grpSpPr>
          <a:xfrm>
            <a:off x="4703812" y="2340884"/>
            <a:ext cx="1992550" cy="3347060"/>
            <a:chOff x="4378838" y="1516525"/>
            <a:chExt cx="1992550" cy="3347060"/>
          </a:xfrm>
        </p:grpSpPr>
        <p:pic>
          <p:nvPicPr>
            <p:cNvPr id="187" name="그림 186" descr="나무, 식물이(가) 표시된 사진&#10;&#10;높은 신뢰도로 생성된 설명">
              <a:extLst>
                <a:ext uri="{FF2B5EF4-FFF2-40B4-BE49-F238E27FC236}">
                  <a16:creationId xmlns:a16="http://schemas.microsoft.com/office/drawing/2014/main" id="{41D98228-70E6-407A-A909-ED53962E4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3053">
              <a:off x="6005262" y="4275292"/>
              <a:ext cx="277848" cy="417033"/>
            </a:xfrm>
            <a:prstGeom prst="rect">
              <a:avLst/>
            </a:prstGeom>
          </p:spPr>
        </p:pic>
        <p:pic>
          <p:nvPicPr>
            <p:cNvPr id="188" name="그림 187" descr="나무, 식물이(가) 표시된 사진&#10;&#10;높은 신뢰도로 생성된 설명">
              <a:extLst>
                <a:ext uri="{FF2B5EF4-FFF2-40B4-BE49-F238E27FC236}">
                  <a16:creationId xmlns:a16="http://schemas.microsoft.com/office/drawing/2014/main" id="{C6B7BF35-E5A0-483B-B85A-6343F03E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86943">
              <a:off x="5343346" y="3782718"/>
              <a:ext cx="283531" cy="48036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89" name="그림 188" descr="나무, 식물이(가) 표시된 사진&#10;&#10;높은 신뢰도로 생성된 설명">
              <a:extLst>
                <a:ext uri="{FF2B5EF4-FFF2-40B4-BE49-F238E27FC236}">
                  <a16:creationId xmlns:a16="http://schemas.microsoft.com/office/drawing/2014/main" id="{AAC7215F-8340-444D-8F81-2012BD6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05846">
              <a:off x="5087978" y="2587629"/>
              <a:ext cx="283531" cy="461502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90" name="그림 189" descr="나무, 식물이(가) 표시된 사진&#10;&#10;높은 신뢰도로 생성된 설명">
              <a:extLst>
                <a:ext uri="{FF2B5EF4-FFF2-40B4-BE49-F238E27FC236}">
                  <a16:creationId xmlns:a16="http://schemas.microsoft.com/office/drawing/2014/main" id="{B937D718-BF43-4039-AD7C-74892C8EE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2744">
              <a:off x="5164683" y="2159490"/>
              <a:ext cx="211402" cy="344098"/>
            </a:xfrm>
            <a:prstGeom prst="rect">
              <a:avLst/>
            </a:prstGeom>
          </p:spPr>
        </p:pic>
        <p:pic>
          <p:nvPicPr>
            <p:cNvPr id="191" name="그림 190" descr="나무, 식물이(가) 표시된 사진&#10;&#10;높은 신뢰도로 생성된 설명">
              <a:extLst>
                <a:ext uri="{FF2B5EF4-FFF2-40B4-BE49-F238E27FC236}">
                  <a16:creationId xmlns:a16="http://schemas.microsoft.com/office/drawing/2014/main" id="{71C88469-31C0-4685-A991-8C52F274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71298">
              <a:off x="4963367" y="2265408"/>
              <a:ext cx="211320" cy="343965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46F828D6-EC00-44C8-A5F4-8CE4394E15EA}"/>
                </a:ext>
              </a:extLst>
            </p:cNvPr>
            <p:cNvGrpSpPr/>
            <p:nvPr/>
          </p:nvGrpSpPr>
          <p:grpSpPr>
            <a:xfrm>
              <a:off x="4529138" y="1701285"/>
              <a:ext cx="1842250" cy="3162300"/>
              <a:chOff x="4529138" y="1701285"/>
              <a:chExt cx="1842250" cy="3162300"/>
            </a:xfrm>
          </p:grpSpPr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7F1AFF67-B968-4473-A280-48E5AE43377E}"/>
                  </a:ext>
                </a:extLst>
              </p:cNvPr>
              <p:cNvSpPr/>
              <p:nvPr/>
            </p:nvSpPr>
            <p:spPr>
              <a:xfrm>
                <a:off x="4637838" y="1701285"/>
                <a:ext cx="1733550" cy="3162300"/>
              </a:xfrm>
              <a:custGeom>
                <a:avLst/>
                <a:gdLst>
                  <a:gd name="connsiteX0" fmla="*/ 1733550 w 1733550"/>
                  <a:gd name="connsiteY0" fmla="*/ 3162300 h 3162300"/>
                  <a:gd name="connsiteX1" fmla="*/ 1447800 w 1733550"/>
                  <a:gd name="connsiteY1" fmla="*/ 2965450 h 3162300"/>
                  <a:gd name="connsiteX2" fmla="*/ 1174750 w 1733550"/>
                  <a:gd name="connsiteY2" fmla="*/ 2686050 h 3162300"/>
                  <a:gd name="connsiteX3" fmla="*/ 1028700 w 1733550"/>
                  <a:gd name="connsiteY3" fmla="*/ 2425700 h 3162300"/>
                  <a:gd name="connsiteX4" fmla="*/ 933450 w 1733550"/>
                  <a:gd name="connsiteY4" fmla="*/ 2108200 h 3162300"/>
                  <a:gd name="connsiteX5" fmla="*/ 857250 w 1733550"/>
                  <a:gd name="connsiteY5" fmla="*/ 1708150 h 3162300"/>
                  <a:gd name="connsiteX6" fmla="*/ 825500 w 1733550"/>
                  <a:gd name="connsiteY6" fmla="*/ 1466850 h 3162300"/>
                  <a:gd name="connsiteX7" fmla="*/ 762000 w 1733550"/>
                  <a:gd name="connsiteY7" fmla="*/ 1174750 h 3162300"/>
                  <a:gd name="connsiteX8" fmla="*/ 679450 w 1733550"/>
                  <a:gd name="connsiteY8" fmla="*/ 965200 h 3162300"/>
                  <a:gd name="connsiteX9" fmla="*/ 488950 w 1733550"/>
                  <a:gd name="connsiteY9" fmla="*/ 660400 h 3162300"/>
                  <a:gd name="connsiteX10" fmla="*/ 368300 w 1733550"/>
                  <a:gd name="connsiteY10" fmla="*/ 482600 h 3162300"/>
                  <a:gd name="connsiteX11" fmla="*/ 133350 w 1733550"/>
                  <a:gd name="connsiteY11" fmla="*/ 203200 h 3162300"/>
                  <a:gd name="connsiteX12" fmla="*/ 0 w 1733550"/>
                  <a:gd name="connsiteY12" fmla="*/ 0 h 316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3550" h="3162300">
                    <a:moveTo>
                      <a:pt x="1733550" y="3162300"/>
                    </a:moveTo>
                    <a:cubicBezTo>
                      <a:pt x="1637241" y="3103562"/>
                      <a:pt x="1540933" y="3044825"/>
                      <a:pt x="1447800" y="2965450"/>
                    </a:cubicBezTo>
                    <a:cubicBezTo>
                      <a:pt x="1354667" y="2886075"/>
                      <a:pt x="1244600" y="2776008"/>
                      <a:pt x="1174750" y="2686050"/>
                    </a:cubicBezTo>
                    <a:cubicBezTo>
                      <a:pt x="1104900" y="2596092"/>
                      <a:pt x="1068917" y="2522008"/>
                      <a:pt x="1028700" y="2425700"/>
                    </a:cubicBezTo>
                    <a:cubicBezTo>
                      <a:pt x="988483" y="2329392"/>
                      <a:pt x="962025" y="2227791"/>
                      <a:pt x="933450" y="2108200"/>
                    </a:cubicBezTo>
                    <a:cubicBezTo>
                      <a:pt x="904875" y="1988609"/>
                      <a:pt x="875242" y="1815042"/>
                      <a:pt x="857250" y="1708150"/>
                    </a:cubicBezTo>
                    <a:cubicBezTo>
                      <a:pt x="839258" y="1601258"/>
                      <a:pt x="841375" y="1555750"/>
                      <a:pt x="825500" y="1466850"/>
                    </a:cubicBezTo>
                    <a:cubicBezTo>
                      <a:pt x="809625" y="1377950"/>
                      <a:pt x="786342" y="1258358"/>
                      <a:pt x="762000" y="1174750"/>
                    </a:cubicBezTo>
                    <a:cubicBezTo>
                      <a:pt x="737658" y="1091142"/>
                      <a:pt x="724958" y="1050925"/>
                      <a:pt x="679450" y="965200"/>
                    </a:cubicBezTo>
                    <a:cubicBezTo>
                      <a:pt x="633942" y="879475"/>
                      <a:pt x="540808" y="740833"/>
                      <a:pt x="488950" y="660400"/>
                    </a:cubicBezTo>
                    <a:cubicBezTo>
                      <a:pt x="437092" y="579967"/>
                      <a:pt x="427567" y="558800"/>
                      <a:pt x="368300" y="482600"/>
                    </a:cubicBezTo>
                    <a:cubicBezTo>
                      <a:pt x="309033" y="406400"/>
                      <a:pt x="194733" y="283633"/>
                      <a:pt x="133350" y="203200"/>
                    </a:cubicBezTo>
                    <a:cubicBezTo>
                      <a:pt x="71967" y="122767"/>
                      <a:pt x="35983" y="61383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677B3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2852D8C9-22FC-4EBE-885C-278AA527ECB7}"/>
                  </a:ext>
                </a:extLst>
              </p:cNvPr>
              <p:cNvSpPr/>
              <p:nvPr/>
            </p:nvSpPr>
            <p:spPr>
              <a:xfrm>
                <a:off x="4942851" y="1850231"/>
                <a:ext cx="60155" cy="330994"/>
              </a:xfrm>
              <a:custGeom>
                <a:avLst/>
                <a:gdLst>
                  <a:gd name="connsiteX0" fmla="*/ 60155 w 60155"/>
                  <a:gd name="connsiteY0" fmla="*/ 330994 h 330994"/>
                  <a:gd name="connsiteX1" fmla="*/ 31580 w 60155"/>
                  <a:gd name="connsiteY1" fmla="*/ 240507 h 330994"/>
                  <a:gd name="connsiteX2" fmla="*/ 3005 w 60155"/>
                  <a:gd name="connsiteY2" fmla="*/ 180975 h 330994"/>
                  <a:gd name="connsiteX3" fmla="*/ 3005 w 60155"/>
                  <a:gd name="connsiteY3" fmla="*/ 104775 h 330994"/>
                  <a:gd name="connsiteX4" fmla="*/ 22055 w 60155"/>
                  <a:gd name="connsiteY4" fmla="*/ 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155" h="330994">
                    <a:moveTo>
                      <a:pt x="60155" y="330994"/>
                    </a:moveTo>
                    <a:cubicBezTo>
                      <a:pt x="50630" y="298252"/>
                      <a:pt x="41105" y="265510"/>
                      <a:pt x="31580" y="240507"/>
                    </a:cubicBezTo>
                    <a:cubicBezTo>
                      <a:pt x="22055" y="215504"/>
                      <a:pt x="7767" y="203597"/>
                      <a:pt x="3005" y="180975"/>
                    </a:cubicBezTo>
                    <a:cubicBezTo>
                      <a:pt x="-1757" y="158353"/>
                      <a:pt x="-170" y="134938"/>
                      <a:pt x="3005" y="104775"/>
                    </a:cubicBezTo>
                    <a:cubicBezTo>
                      <a:pt x="6180" y="74612"/>
                      <a:pt x="14117" y="37306"/>
                      <a:pt x="22055" y="0"/>
                    </a:cubicBezTo>
                  </a:path>
                </a:pathLst>
              </a:custGeom>
              <a:noFill/>
              <a:ln w="19050" cap="rnd">
                <a:solidFill>
                  <a:srgbClr val="677B3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E8F54B4D-4286-46E4-8999-4E0CD0EA3438}"/>
                  </a:ext>
                </a:extLst>
              </p:cNvPr>
              <p:cNvSpPr/>
              <p:nvPr/>
            </p:nvSpPr>
            <p:spPr>
              <a:xfrm>
                <a:off x="4529138" y="2109788"/>
                <a:ext cx="476250" cy="71437"/>
              </a:xfrm>
              <a:custGeom>
                <a:avLst/>
                <a:gdLst>
                  <a:gd name="connsiteX0" fmla="*/ 476250 w 476250"/>
                  <a:gd name="connsiteY0" fmla="*/ 71437 h 71437"/>
                  <a:gd name="connsiteX1" fmla="*/ 371475 w 476250"/>
                  <a:gd name="connsiteY1" fmla="*/ 38100 h 71437"/>
                  <a:gd name="connsiteX2" fmla="*/ 242887 w 476250"/>
                  <a:gd name="connsiteY2" fmla="*/ 26193 h 71437"/>
                  <a:gd name="connsiteX3" fmla="*/ 95250 w 476250"/>
                  <a:gd name="connsiteY3" fmla="*/ 16668 h 71437"/>
                  <a:gd name="connsiteX4" fmla="*/ 0 w 476250"/>
                  <a:gd name="connsiteY4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0" h="71437">
                    <a:moveTo>
                      <a:pt x="476250" y="71437"/>
                    </a:moveTo>
                    <a:cubicBezTo>
                      <a:pt x="443309" y="58539"/>
                      <a:pt x="410369" y="45641"/>
                      <a:pt x="371475" y="38100"/>
                    </a:cubicBezTo>
                    <a:cubicBezTo>
                      <a:pt x="332581" y="30559"/>
                      <a:pt x="288924" y="29765"/>
                      <a:pt x="242887" y="26193"/>
                    </a:cubicBezTo>
                    <a:cubicBezTo>
                      <a:pt x="196850" y="22621"/>
                      <a:pt x="135731" y="21033"/>
                      <a:pt x="95250" y="16668"/>
                    </a:cubicBezTo>
                    <a:cubicBezTo>
                      <a:pt x="54769" y="12302"/>
                      <a:pt x="27384" y="615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677B3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37302BDB-A2CD-484A-A686-33419F43C35C}"/>
                </a:ext>
              </a:extLst>
            </p:cNvPr>
            <p:cNvGrpSpPr/>
            <p:nvPr/>
          </p:nvGrpSpPr>
          <p:grpSpPr>
            <a:xfrm>
              <a:off x="4406572" y="1516525"/>
              <a:ext cx="373451" cy="359574"/>
              <a:chOff x="4389870" y="1511878"/>
              <a:chExt cx="391338" cy="376796"/>
            </a:xfrm>
          </p:grpSpPr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A9957437-67AF-4C3B-968B-464BCA5F920F}"/>
                  </a:ext>
                </a:extLst>
              </p:cNvPr>
              <p:cNvSpPr/>
              <p:nvPr/>
            </p:nvSpPr>
            <p:spPr>
              <a:xfrm rot="7006427">
                <a:off x="4397141" y="1504607"/>
                <a:ext cx="376796" cy="391338"/>
              </a:xfrm>
              <a:custGeom>
                <a:avLst/>
                <a:gdLst>
                  <a:gd name="connsiteX0" fmla="*/ 144368 w 376796"/>
                  <a:gd name="connsiteY0" fmla="*/ 188351 h 391338"/>
                  <a:gd name="connsiteX1" fmla="*/ 149422 w 376796"/>
                  <a:gd name="connsiteY1" fmla="*/ 189376 h 391338"/>
                  <a:gd name="connsiteX2" fmla="*/ 147521 w 376796"/>
                  <a:gd name="connsiteY2" fmla="*/ 186794 h 391338"/>
                  <a:gd name="connsiteX3" fmla="*/ 147459 w 376796"/>
                  <a:gd name="connsiteY3" fmla="*/ 186188 h 391338"/>
                  <a:gd name="connsiteX4" fmla="*/ 20417 w 376796"/>
                  <a:gd name="connsiteY4" fmla="*/ 302518 h 391338"/>
                  <a:gd name="connsiteX5" fmla="*/ 79486 w 376796"/>
                  <a:gd name="connsiteY5" fmla="*/ 201188 h 391338"/>
                  <a:gd name="connsiteX6" fmla="*/ 82983 w 376796"/>
                  <a:gd name="connsiteY6" fmla="*/ 200215 h 391338"/>
                  <a:gd name="connsiteX7" fmla="*/ 77308 w 376796"/>
                  <a:gd name="connsiteY7" fmla="*/ 199308 h 391338"/>
                  <a:gd name="connsiteX8" fmla="*/ 34149 w 376796"/>
                  <a:gd name="connsiteY8" fmla="*/ 160315 h 391338"/>
                  <a:gd name="connsiteX9" fmla="*/ 63498 w 376796"/>
                  <a:gd name="connsiteY9" fmla="*/ 59567 h 391338"/>
                  <a:gd name="connsiteX10" fmla="*/ 144067 w 376796"/>
                  <a:gd name="connsiteY10" fmla="*/ 63902 h 391338"/>
                  <a:gd name="connsiteX11" fmla="*/ 160713 w 376796"/>
                  <a:gd name="connsiteY11" fmla="*/ 93577 h 391338"/>
                  <a:gd name="connsiteX12" fmla="*/ 167338 w 376796"/>
                  <a:gd name="connsiteY12" fmla="*/ 77008 h 391338"/>
                  <a:gd name="connsiteX13" fmla="*/ 290286 w 376796"/>
                  <a:gd name="connsiteY13" fmla="*/ 26245 h 391338"/>
                  <a:gd name="connsiteX14" fmla="*/ 328488 w 376796"/>
                  <a:gd name="connsiteY14" fmla="*/ 125098 h 391338"/>
                  <a:gd name="connsiteX15" fmla="*/ 304587 w 376796"/>
                  <a:gd name="connsiteY15" fmla="*/ 145029 h 391338"/>
                  <a:gd name="connsiteX16" fmla="*/ 313977 w 376796"/>
                  <a:gd name="connsiteY16" fmla="*/ 144299 h 391338"/>
                  <a:gd name="connsiteX17" fmla="*/ 373704 w 376796"/>
                  <a:gd name="connsiteY17" fmla="*/ 217248 h 391338"/>
                  <a:gd name="connsiteX18" fmla="*/ 263239 w 376796"/>
                  <a:gd name="connsiteY18" fmla="*/ 280558 h 391338"/>
                  <a:gd name="connsiteX19" fmla="*/ 244168 w 376796"/>
                  <a:gd name="connsiteY19" fmla="*/ 277782 h 391338"/>
                  <a:gd name="connsiteX20" fmla="*/ 244539 w 376796"/>
                  <a:gd name="connsiteY20" fmla="*/ 278173 h 391338"/>
                  <a:gd name="connsiteX21" fmla="*/ 235571 w 376796"/>
                  <a:gd name="connsiteY21" fmla="*/ 381494 h 391338"/>
                  <a:gd name="connsiteX22" fmla="*/ 157294 w 376796"/>
                  <a:gd name="connsiteY22" fmla="*/ 355773 h 391338"/>
                  <a:gd name="connsiteX23" fmla="*/ 147137 w 376796"/>
                  <a:gd name="connsiteY23" fmla="*/ 327318 h 391338"/>
                  <a:gd name="connsiteX24" fmla="*/ 143841 w 376796"/>
                  <a:gd name="connsiteY24" fmla="*/ 308558 h 391338"/>
                  <a:gd name="connsiteX25" fmla="*/ 137018 w 376796"/>
                  <a:gd name="connsiteY25" fmla="*/ 315212 h 391338"/>
                  <a:gd name="connsiteX26" fmla="*/ 20417 w 376796"/>
                  <a:gd name="connsiteY26" fmla="*/ 302518 h 39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76796" h="391338">
                    <a:moveTo>
                      <a:pt x="144368" y="188351"/>
                    </a:moveTo>
                    <a:lnTo>
                      <a:pt x="149422" y="189376"/>
                    </a:lnTo>
                    <a:lnTo>
                      <a:pt x="147521" y="186794"/>
                    </a:lnTo>
                    <a:lnTo>
                      <a:pt x="147459" y="186188"/>
                    </a:lnTo>
                    <a:close/>
                    <a:moveTo>
                      <a:pt x="20417" y="302518"/>
                    </a:moveTo>
                    <a:cubicBezTo>
                      <a:pt x="-23360" y="215756"/>
                      <a:pt x="6440" y="214040"/>
                      <a:pt x="79486" y="201188"/>
                    </a:cubicBezTo>
                    <a:lnTo>
                      <a:pt x="82983" y="200215"/>
                    </a:lnTo>
                    <a:lnTo>
                      <a:pt x="77308" y="199308"/>
                    </a:lnTo>
                    <a:cubicBezTo>
                      <a:pt x="59488" y="192747"/>
                      <a:pt x="43694" y="179231"/>
                      <a:pt x="34149" y="160315"/>
                    </a:cubicBezTo>
                    <a:cubicBezTo>
                      <a:pt x="15061" y="122483"/>
                      <a:pt x="11192" y="85958"/>
                      <a:pt x="63498" y="59567"/>
                    </a:cubicBezTo>
                    <a:cubicBezTo>
                      <a:pt x="107495" y="33367"/>
                      <a:pt x="126531" y="38404"/>
                      <a:pt x="144067" y="63902"/>
                    </a:cubicBezTo>
                    <a:lnTo>
                      <a:pt x="160713" y="93577"/>
                    </a:lnTo>
                    <a:lnTo>
                      <a:pt x="167338" y="77008"/>
                    </a:lnTo>
                    <a:cubicBezTo>
                      <a:pt x="192279" y="26115"/>
                      <a:pt x="198812" y="-36321"/>
                      <a:pt x="290286" y="26245"/>
                    </a:cubicBezTo>
                    <a:cubicBezTo>
                      <a:pt x="358892" y="73170"/>
                      <a:pt x="359910" y="94976"/>
                      <a:pt x="328488" y="125098"/>
                    </a:cubicBezTo>
                    <a:lnTo>
                      <a:pt x="304587" y="145029"/>
                    </a:lnTo>
                    <a:lnTo>
                      <a:pt x="313977" y="144299"/>
                    </a:lnTo>
                    <a:cubicBezTo>
                      <a:pt x="354765" y="140281"/>
                      <a:pt x="387162" y="141689"/>
                      <a:pt x="373704" y="217248"/>
                    </a:cubicBezTo>
                    <a:cubicBezTo>
                      <a:pt x="370414" y="275051"/>
                      <a:pt x="338508" y="280558"/>
                      <a:pt x="263239" y="280558"/>
                    </a:cubicBezTo>
                    <a:lnTo>
                      <a:pt x="244168" y="277782"/>
                    </a:lnTo>
                    <a:lnTo>
                      <a:pt x="244539" y="278173"/>
                    </a:lnTo>
                    <a:cubicBezTo>
                      <a:pt x="279238" y="315228"/>
                      <a:pt x="301808" y="350741"/>
                      <a:pt x="235571" y="381494"/>
                    </a:cubicBezTo>
                    <a:cubicBezTo>
                      <a:pt x="185894" y="404558"/>
                      <a:pt x="168526" y="383439"/>
                      <a:pt x="157294" y="355773"/>
                    </a:cubicBezTo>
                    <a:cubicBezTo>
                      <a:pt x="153550" y="346551"/>
                      <a:pt x="150487" y="336601"/>
                      <a:pt x="147137" y="327318"/>
                    </a:cubicBezTo>
                    <a:lnTo>
                      <a:pt x="143841" y="308558"/>
                    </a:lnTo>
                    <a:lnTo>
                      <a:pt x="137018" y="315212"/>
                    </a:lnTo>
                    <a:cubicBezTo>
                      <a:pt x="95977" y="343921"/>
                      <a:pt x="64194" y="389281"/>
                      <a:pt x="20417" y="302518"/>
                    </a:cubicBezTo>
                    <a:close/>
                  </a:path>
                </a:pathLst>
              </a:custGeom>
              <a:solidFill>
                <a:srgbClr val="BB8D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DBA1ED23-1116-4DA9-8DB7-C8B415D20BD0}"/>
                  </a:ext>
                </a:extLst>
              </p:cNvPr>
              <p:cNvSpPr/>
              <p:nvPr/>
            </p:nvSpPr>
            <p:spPr>
              <a:xfrm rot="7006427">
                <a:off x="4501578" y="1601328"/>
                <a:ext cx="157132" cy="163197"/>
              </a:xfrm>
              <a:custGeom>
                <a:avLst/>
                <a:gdLst>
                  <a:gd name="connsiteX0" fmla="*/ 144368 w 376796"/>
                  <a:gd name="connsiteY0" fmla="*/ 188351 h 391338"/>
                  <a:gd name="connsiteX1" fmla="*/ 149422 w 376796"/>
                  <a:gd name="connsiteY1" fmla="*/ 189376 h 391338"/>
                  <a:gd name="connsiteX2" fmla="*/ 147521 w 376796"/>
                  <a:gd name="connsiteY2" fmla="*/ 186794 h 391338"/>
                  <a:gd name="connsiteX3" fmla="*/ 147459 w 376796"/>
                  <a:gd name="connsiteY3" fmla="*/ 186188 h 391338"/>
                  <a:gd name="connsiteX4" fmla="*/ 20417 w 376796"/>
                  <a:gd name="connsiteY4" fmla="*/ 302518 h 391338"/>
                  <a:gd name="connsiteX5" fmla="*/ 79486 w 376796"/>
                  <a:gd name="connsiteY5" fmla="*/ 201188 h 391338"/>
                  <a:gd name="connsiteX6" fmla="*/ 82983 w 376796"/>
                  <a:gd name="connsiteY6" fmla="*/ 200215 h 391338"/>
                  <a:gd name="connsiteX7" fmla="*/ 77308 w 376796"/>
                  <a:gd name="connsiteY7" fmla="*/ 199308 h 391338"/>
                  <a:gd name="connsiteX8" fmla="*/ 34149 w 376796"/>
                  <a:gd name="connsiteY8" fmla="*/ 160315 h 391338"/>
                  <a:gd name="connsiteX9" fmla="*/ 63498 w 376796"/>
                  <a:gd name="connsiteY9" fmla="*/ 59567 h 391338"/>
                  <a:gd name="connsiteX10" fmla="*/ 144067 w 376796"/>
                  <a:gd name="connsiteY10" fmla="*/ 63902 h 391338"/>
                  <a:gd name="connsiteX11" fmla="*/ 160713 w 376796"/>
                  <a:gd name="connsiteY11" fmla="*/ 93577 h 391338"/>
                  <a:gd name="connsiteX12" fmla="*/ 167338 w 376796"/>
                  <a:gd name="connsiteY12" fmla="*/ 77008 h 391338"/>
                  <a:gd name="connsiteX13" fmla="*/ 290286 w 376796"/>
                  <a:gd name="connsiteY13" fmla="*/ 26245 h 391338"/>
                  <a:gd name="connsiteX14" fmla="*/ 328488 w 376796"/>
                  <a:gd name="connsiteY14" fmla="*/ 125098 h 391338"/>
                  <a:gd name="connsiteX15" fmla="*/ 304587 w 376796"/>
                  <a:gd name="connsiteY15" fmla="*/ 145029 h 391338"/>
                  <a:gd name="connsiteX16" fmla="*/ 313977 w 376796"/>
                  <a:gd name="connsiteY16" fmla="*/ 144299 h 391338"/>
                  <a:gd name="connsiteX17" fmla="*/ 373704 w 376796"/>
                  <a:gd name="connsiteY17" fmla="*/ 217248 h 391338"/>
                  <a:gd name="connsiteX18" fmla="*/ 263239 w 376796"/>
                  <a:gd name="connsiteY18" fmla="*/ 280558 h 391338"/>
                  <a:gd name="connsiteX19" fmla="*/ 244168 w 376796"/>
                  <a:gd name="connsiteY19" fmla="*/ 277782 h 391338"/>
                  <a:gd name="connsiteX20" fmla="*/ 244539 w 376796"/>
                  <a:gd name="connsiteY20" fmla="*/ 278173 h 391338"/>
                  <a:gd name="connsiteX21" fmla="*/ 235571 w 376796"/>
                  <a:gd name="connsiteY21" fmla="*/ 381494 h 391338"/>
                  <a:gd name="connsiteX22" fmla="*/ 157294 w 376796"/>
                  <a:gd name="connsiteY22" fmla="*/ 355773 h 391338"/>
                  <a:gd name="connsiteX23" fmla="*/ 147137 w 376796"/>
                  <a:gd name="connsiteY23" fmla="*/ 327318 h 391338"/>
                  <a:gd name="connsiteX24" fmla="*/ 143841 w 376796"/>
                  <a:gd name="connsiteY24" fmla="*/ 308558 h 391338"/>
                  <a:gd name="connsiteX25" fmla="*/ 137018 w 376796"/>
                  <a:gd name="connsiteY25" fmla="*/ 315212 h 391338"/>
                  <a:gd name="connsiteX26" fmla="*/ 20417 w 376796"/>
                  <a:gd name="connsiteY26" fmla="*/ 302518 h 39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76796" h="391338">
                    <a:moveTo>
                      <a:pt x="144368" y="188351"/>
                    </a:moveTo>
                    <a:lnTo>
                      <a:pt x="149422" y="189376"/>
                    </a:lnTo>
                    <a:lnTo>
                      <a:pt x="147521" y="186794"/>
                    </a:lnTo>
                    <a:lnTo>
                      <a:pt x="147459" y="186188"/>
                    </a:lnTo>
                    <a:close/>
                    <a:moveTo>
                      <a:pt x="20417" y="302518"/>
                    </a:moveTo>
                    <a:cubicBezTo>
                      <a:pt x="-23360" y="215756"/>
                      <a:pt x="6440" y="214040"/>
                      <a:pt x="79486" y="201188"/>
                    </a:cubicBezTo>
                    <a:lnTo>
                      <a:pt x="82983" y="200215"/>
                    </a:lnTo>
                    <a:lnTo>
                      <a:pt x="77308" y="199308"/>
                    </a:lnTo>
                    <a:cubicBezTo>
                      <a:pt x="59488" y="192747"/>
                      <a:pt x="43694" y="179231"/>
                      <a:pt x="34149" y="160315"/>
                    </a:cubicBezTo>
                    <a:cubicBezTo>
                      <a:pt x="15061" y="122483"/>
                      <a:pt x="11192" y="85958"/>
                      <a:pt x="63498" y="59567"/>
                    </a:cubicBezTo>
                    <a:cubicBezTo>
                      <a:pt x="107495" y="33367"/>
                      <a:pt x="126531" y="38404"/>
                      <a:pt x="144067" y="63902"/>
                    </a:cubicBezTo>
                    <a:lnTo>
                      <a:pt x="160713" y="93577"/>
                    </a:lnTo>
                    <a:lnTo>
                      <a:pt x="167338" y="77008"/>
                    </a:lnTo>
                    <a:cubicBezTo>
                      <a:pt x="192279" y="26115"/>
                      <a:pt x="198812" y="-36321"/>
                      <a:pt x="290286" y="26245"/>
                    </a:cubicBezTo>
                    <a:cubicBezTo>
                      <a:pt x="358892" y="73170"/>
                      <a:pt x="359910" y="94976"/>
                      <a:pt x="328488" y="125098"/>
                    </a:cubicBezTo>
                    <a:lnTo>
                      <a:pt x="304587" y="145029"/>
                    </a:lnTo>
                    <a:lnTo>
                      <a:pt x="313977" y="144299"/>
                    </a:lnTo>
                    <a:cubicBezTo>
                      <a:pt x="354765" y="140281"/>
                      <a:pt x="387162" y="141689"/>
                      <a:pt x="373704" y="217248"/>
                    </a:cubicBezTo>
                    <a:cubicBezTo>
                      <a:pt x="370414" y="275051"/>
                      <a:pt x="338508" y="280558"/>
                      <a:pt x="263239" y="280558"/>
                    </a:cubicBezTo>
                    <a:lnTo>
                      <a:pt x="244168" y="277782"/>
                    </a:lnTo>
                    <a:lnTo>
                      <a:pt x="244539" y="278173"/>
                    </a:lnTo>
                    <a:cubicBezTo>
                      <a:pt x="279238" y="315228"/>
                      <a:pt x="301808" y="350741"/>
                      <a:pt x="235571" y="381494"/>
                    </a:cubicBezTo>
                    <a:cubicBezTo>
                      <a:pt x="185894" y="404558"/>
                      <a:pt x="168526" y="383439"/>
                      <a:pt x="157294" y="355773"/>
                    </a:cubicBezTo>
                    <a:cubicBezTo>
                      <a:pt x="153550" y="346551"/>
                      <a:pt x="150487" y="336601"/>
                      <a:pt x="147137" y="327318"/>
                    </a:cubicBezTo>
                    <a:lnTo>
                      <a:pt x="143841" y="308558"/>
                    </a:lnTo>
                    <a:lnTo>
                      <a:pt x="137018" y="315212"/>
                    </a:lnTo>
                    <a:cubicBezTo>
                      <a:pt x="95977" y="343921"/>
                      <a:pt x="64194" y="389281"/>
                      <a:pt x="20417" y="302518"/>
                    </a:cubicBezTo>
                    <a:close/>
                  </a:path>
                </a:pathLst>
              </a:custGeom>
              <a:solidFill>
                <a:srgbClr val="885D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37918A73-3C1E-4606-BECF-180E1C9E0923}"/>
                </a:ext>
              </a:extLst>
            </p:cNvPr>
            <p:cNvGrpSpPr/>
            <p:nvPr/>
          </p:nvGrpSpPr>
          <p:grpSpPr>
            <a:xfrm>
              <a:off x="4561398" y="1648176"/>
              <a:ext cx="53501" cy="54264"/>
              <a:chOff x="3372297" y="1970346"/>
              <a:chExt cx="104328" cy="105817"/>
            </a:xfrm>
          </p:grpSpPr>
          <p:sp>
            <p:nvSpPr>
              <p:cNvPr id="222" name="타원 221">
                <a:extLst>
                  <a:ext uri="{FF2B5EF4-FFF2-40B4-BE49-F238E27FC236}">
                    <a16:creationId xmlns:a16="http://schemas.microsoft.com/office/drawing/2014/main" id="{9E28B597-7F62-4114-8553-0B927C68D8A5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8787826D-0920-463F-92EF-2AF250EB2D01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4EB1CA55-CF95-4DCA-A09B-34AAD092F4A2}"/>
                </a:ext>
              </a:extLst>
            </p:cNvPr>
            <p:cNvSpPr/>
            <p:nvPr/>
          </p:nvSpPr>
          <p:spPr>
            <a:xfrm>
              <a:off x="4597625" y="1605475"/>
              <a:ext cx="36308" cy="52446"/>
            </a:xfrm>
            <a:custGeom>
              <a:avLst/>
              <a:gdLst>
                <a:gd name="connsiteX0" fmla="*/ 0 w 85725"/>
                <a:gd name="connsiteY0" fmla="*/ 123825 h 123825"/>
                <a:gd name="connsiteX1" fmla="*/ 71438 w 85725"/>
                <a:gd name="connsiteY1" fmla="*/ 50006 h 123825"/>
                <a:gd name="connsiteX2" fmla="*/ 85725 w 85725"/>
                <a:gd name="connsiteY2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23825">
                  <a:moveTo>
                    <a:pt x="0" y="123825"/>
                  </a:moveTo>
                  <a:cubicBezTo>
                    <a:pt x="28575" y="97234"/>
                    <a:pt x="57151" y="70643"/>
                    <a:pt x="71438" y="50006"/>
                  </a:cubicBezTo>
                  <a:cubicBezTo>
                    <a:pt x="85725" y="29369"/>
                    <a:pt x="85725" y="14684"/>
                    <a:pt x="85725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95682C16-EE2B-4344-97EA-37A0EA5D4C0D}"/>
                </a:ext>
              </a:extLst>
            </p:cNvPr>
            <p:cNvSpPr/>
            <p:nvPr/>
          </p:nvSpPr>
          <p:spPr>
            <a:xfrm>
              <a:off x="4515594" y="1610518"/>
              <a:ext cx="52446" cy="56480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D7BD499-FF7E-4589-9C54-12714ECB3162}"/>
                </a:ext>
              </a:extLst>
            </p:cNvPr>
            <p:cNvSpPr/>
            <p:nvPr/>
          </p:nvSpPr>
          <p:spPr>
            <a:xfrm>
              <a:off x="4607038" y="1677756"/>
              <a:ext cx="83375" cy="38998"/>
            </a:xfrm>
            <a:custGeom>
              <a:avLst/>
              <a:gdLst>
                <a:gd name="connsiteX0" fmla="*/ 0 w 196850"/>
                <a:gd name="connsiteY0" fmla="*/ 0 h 92075"/>
                <a:gd name="connsiteX1" fmla="*/ 114300 w 196850"/>
                <a:gd name="connsiteY1" fmla="*/ 19050 h 92075"/>
                <a:gd name="connsiteX2" fmla="*/ 196850 w 196850"/>
                <a:gd name="connsiteY2" fmla="*/ 92075 h 9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850" h="92075">
                  <a:moveTo>
                    <a:pt x="0" y="0"/>
                  </a:moveTo>
                  <a:cubicBezTo>
                    <a:pt x="40746" y="1852"/>
                    <a:pt x="81492" y="3704"/>
                    <a:pt x="114300" y="19050"/>
                  </a:cubicBezTo>
                  <a:cubicBezTo>
                    <a:pt x="147108" y="34396"/>
                    <a:pt x="171979" y="63235"/>
                    <a:pt x="196850" y="9207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5B4BD422-AA15-4120-9D23-F762302C7B06}"/>
                </a:ext>
              </a:extLst>
            </p:cNvPr>
            <p:cNvSpPr/>
            <p:nvPr/>
          </p:nvSpPr>
          <p:spPr>
            <a:xfrm>
              <a:off x="4585522" y="1693893"/>
              <a:ext cx="9451" cy="121028"/>
            </a:xfrm>
            <a:custGeom>
              <a:avLst/>
              <a:gdLst>
                <a:gd name="connsiteX0" fmla="*/ 6350 w 22314"/>
                <a:gd name="connsiteY0" fmla="*/ 0 h 285750"/>
                <a:gd name="connsiteX1" fmla="*/ 22225 w 22314"/>
                <a:gd name="connsiteY1" fmla="*/ 139700 h 285750"/>
                <a:gd name="connsiteX2" fmla="*/ 0 w 22314"/>
                <a:gd name="connsiteY2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14" h="285750">
                  <a:moveTo>
                    <a:pt x="6350" y="0"/>
                  </a:moveTo>
                  <a:cubicBezTo>
                    <a:pt x="14816" y="46037"/>
                    <a:pt x="23283" y="92075"/>
                    <a:pt x="22225" y="139700"/>
                  </a:cubicBezTo>
                  <a:cubicBezTo>
                    <a:pt x="21167" y="187325"/>
                    <a:pt x="10583" y="236537"/>
                    <a:pt x="0" y="2857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8056A2A-9BF9-4FFE-B29A-10BFBBF2ECF2}"/>
                </a:ext>
              </a:extLst>
            </p:cNvPr>
            <p:cNvSpPr/>
            <p:nvPr/>
          </p:nvSpPr>
          <p:spPr>
            <a:xfrm>
              <a:off x="4500802" y="1679100"/>
              <a:ext cx="67238" cy="28240"/>
            </a:xfrm>
            <a:custGeom>
              <a:avLst/>
              <a:gdLst>
                <a:gd name="connsiteX0" fmla="*/ 158750 w 158750"/>
                <a:gd name="connsiteY0" fmla="*/ 0 h 66675"/>
                <a:gd name="connsiteX1" fmla="*/ 69850 w 158750"/>
                <a:gd name="connsiteY1" fmla="*/ 41275 h 66675"/>
                <a:gd name="connsiteX2" fmla="*/ 0 w 158750"/>
                <a:gd name="connsiteY2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750" h="66675">
                  <a:moveTo>
                    <a:pt x="158750" y="0"/>
                  </a:moveTo>
                  <a:cubicBezTo>
                    <a:pt x="127529" y="15081"/>
                    <a:pt x="96308" y="30163"/>
                    <a:pt x="69850" y="41275"/>
                  </a:cubicBezTo>
                  <a:cubicBezTo>
                    <a:pt x="43392" y="52388"/>
                    <a:pt x="21696" y="59531"/>
                    <a:pt x="0" y="6667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48721D3A-922B-4DBE-B58B-5277684E0BEC}"/>
                </a:ext>
              </a:extLst>
            </p:cNvPr>
            <p:cNvGrpSpPr/>
            <p:nvPr/>
          </p:nvGrpSpPr>
          <p:grpSpPr>
            <a:xfrm>
              <a:off x="4378838" y="1935242"/>
              <a:ext cx="300600" cy="335889"/>
              <a:chOff x="3353989" y="2004610"/>
              <a:chExt cx="1554155" cy="1736606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31C0F086-BF1A-4436-849F-5F9EEDE96B86}"/>
                  </a:ext>
                </a:extLst>
              </p:cNvPr>
              <p:cNvSpPr/>
              <p:nvPr/>
            </p:nvSpPr>
            <p:spPr>
              <a:xfrm>
                <a:off x="3353989" y="2004610"/>
                <a:ext cx="1554155" cy="1736606"/>
              </a:xfrm>
              <a:custGeom>
                <a:avLst/>
                <a:gdLst>
                  <a:gd name="connsiteX0" fmla="*/ 143091 w 285640"/>
                  <a:gd name="connsiteY0" fmla="*/ 0 h 319173"/>
                  <a:gd name="connsiteX1" fmla="*/ 197470 w 285640"/>
                  <a:gd name="connsiteY1" fmla="*/ 51559 h 319173"/>
                  <a:gd name="connsiteX2" fmla="*/ 199625 w 285640"/>
                  <a:gd name="connsiteY2" fmla="*/ 66823 h 319173"/>
                  <a:gd name="connsiteX3" fmla="*/ 216792 w 285640"/>
                  <a:gd name="connsiteY3" fmla="*/ 63479 h 319173"/>
                  <a:gd name="connsiteX4" fmla="*/ 285640 w 285640"/>
                  <a:gd name="connsiteY4" fmla="*/ 129899 h 319173"/>
                  <a:gd name="connsiteX5" fmla="*/ 243591 w 285640"/>
                  <a:gd name="connsiteY5" fmla="*/ 191098 h 319173"/>
                  <a:gd name="connsiteX6" fmla="*/ 232624 w 285640"/>
                  <a:gd name="connsiteY6" fmla="*/ 193234 h 319173"/>
                  <a:gd name="connsiteX7" fmla="*/ 253583 w 285640"/>
                  <a:gd name="connsiteY7" fmla="*/ 204906 h 319173"/>
                  <a:gd name="connsiteX8" fmla="*/ 252489 w 285640"/>
                  <a:gd name="connsiteY8" fmla="*/ 276046 h 319173"/>
                  <a:gd name="connsiteX9" fmla="*/ 164923 w 285640"/>
                  <a:gd name="connsiteY9" fmla="*/ 290417 h 319173"/>
                  <a:gd name="connsiteX10" fmla="*/ 149152 w 285640"/>
                  <a:gd name="connsiteY10" fmla="*/ 266086 h 319173"/>
                  <a:gd name="connsiteX11" fmla="*/ 136222 w 285640"/>
                  <a:gd name="connsiteY11" fmla="*/ 294571 h 319173"/>
                  <a:gd name="connsiteX12" fmla="*/ 58903 w 285640"/>
                  <a:gd name="connsiteY12" fmla="*/ 306992 h 319173"/>
                  <a:gd name="connsiteX13" fmla="*/ 41906 w 285640"/>
                  <a:gd name="connsiteY13" fmla="*/ 205477 h 319173"/>
                  <a:gd name="connsiteX14" fmla="*/ 45498 w 285640"/>
                  <a:gd name="connsiteY14" fmla="*/ 202256 h 319173"/>
                  <a:gd name="connsiteX15" fmla="*/ 23359 w 285640"/>
                  <a:gd name="connsiteY15" fmla="*/ 190797 h 319173"/>
                  <a:gd name="connsiteX16" fmla="*/ 5751 w 285640"/>
                  <a:gd name="connsiteY16" fmla="*/ 117685 h 319173"/>
                  <a:gd name="connsiteX17" fmla="*/ 46222 w 285640"/>
                  <a:gd name="connsiteY17" fmla="*/ 86480 h 319173"/>
                  <a:gd name="connsiteX18" fmla="*/ 85729 w 285640"/>
                  <a:gd name="connsiteY18" fmla="*/ 96148 h 319173"/>
                  <a:gd name="connsiteX19" fmla="*/ 84074 w 285640"/>
                  <a:gd name="connsiteY19" fmla="*/ 84419 h 319173"/>
                  <a:gd name="connsiteX20" fmla="*/ 143091 w 285640"/>
                  <a:gd name="connsiteY20" fmla="*/ 0 h 319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5640" h="319173">
                    <a:moveTo>
                      <a:pt x="143091" y="0"/>
                    </a:moveTo>
                    <a:cubicBezTo>
                      <a:pt x="167537" y="0"/>
                      <a:pt x="188511" y="21260"/>
                      <a:pt x="197470" y="51559"/>
                    </a:cubicBezTo>
                    <a:lnTo>
                      <a:pt x="199625" y="66823"/>
                    </a:lnTo>
                    <a:lnTo>
                      <a:pt x="216792" y="63479"/>
                    </a:lnTo>
                    <a:cubicBezTo>
                      <a:pt x="254815" y="63480"/>
                      <a:pt x="285640" y="93217"/>
                      <a:pt x="285640" y="129899"/>
                    </a:cubicBezTo>
                    <a:cubicBezTo>
                      <a:pt x="285640" y="157410"/>
                      <a:pt x="268301" y="181015"/>
                      <a:pt x="243591" y="191098"/>
                    </a:cubicBezTo>
                    <a:lnTo>
                      <a:pt x="232624" y="193234"/>
                    </a:lnTo>
                    <a:lnTo>
                      <a:pt x="253583" y="204906"/>
                    </a:lnTo>
                    <a:cubicBezTo>
                      <a:pt x="273592" y="219241"/>
                      <a:pt x="276220" y="236259"/>
                      <a:pt x="252489" y="276046"/>
                    </a:cubicBezTo>
                    <a:cubicBezTo>
                      <a:pt x="220847" y="329095"/>
                      <a:pt x="191072" y="326679"/>
                      <a:pt x="164923" y="290417"/>
                    </a:cubicBezTo>
                    <a:lnTo>
                      <a:pt x="149152" y="266086"/>
                    </a:lnTo>
                    <a:lnTo>
                      <a:pt x="136222" y="294571"/>
                    </a:lnTo>
                    <a:cubicBezTo>
                      <a:pt x="120962" y="321167"/>
                      <a:pt x="102510" y="327580"/>
                      <a:pt x="58903" y="306992"/>
                    </a:cubicBezTo>
                    <a:cubicBezTo>
                      <a:pt x="760" y="279541"/>
                      <a:pt x="2915" y="243614"/>
                      <a:pt x="41906" y="205477"/>
                    </a:cubicBezTo>
                    <a:lnTo>
                      <a:pt x="45498" y="202256"/>
                    </a:lnTo>
                    <a:lnTo>
                      <a:pt x="23359" y="190797"/>
                    </a:lnTo>
                    <a:cubicBezTo>
                      <a:pt x="-1659" y="172294"/>
                      <a:pt x="-4926" y="148605"/>
                      <a:pt x="5751" y="117685"/>
                    </a:cubicBezTo>
                    <a:cubicBezTo>
                      <a:pt x="12870" y="97072"/>
                      <a:pt x="27814" y="87927"/>
                      <a:pt x="46222" y="86480"/>
                    </a:cubicBezTo>
                    <a:lnTo>
                      <a:pt x="85729" y="96148"/>
                    </a:lnTo>
                    <a:lnTo>
                      <a:pt x="84074" y="84419"/>
                    </a:lnTo>
                    <a:cubicBezTo>
                      <a:pt x="84074" y="37795"/>
                      <a:pt x="110498" y="-1"/>
                      <a:pt x="143091" y="0"/>
                    </a:cubicBezTo>
                    <a:close/>
                  </a:path>
                </a:pathLst>
              </a:custGeom>
              <a:solidFill>
                <a:srgbClr val="BB8D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4F2A16B9-BEAB-4769-8ED0-C8A2A9CCC377}"/>
                  </a:ext>
                </a:extLst>
              </p:cNvPr>
              <p:cNvSpPr/>
              <p:nvPr/>
            </p:nvSpPr>
            <p:spPr>
              <a:xfrm>
                <a:off x="3865388" y="2533050"/>
                <a:ext cx="571606" cy="638709"/>
              </a:xfrm>
              <a:custGeom>
                <a:avLst/>
                <a:gdLst>
                  <a:gd name="connsiteX0" fmla="*/ 143091 w 285640"/>
                  <a:gd name="connsiteY0" fmla="*/ 0 h 319173"/>
                  <a:gd name="connsiteX1" fmla="*/ 197470 w 285640"/>
                  <a:gd name="connsiteY1" fmla="*/ 51559 h 319173"/>
                  <a:gd name="connsiteX2" fmla="*/ 199625 w 285640"/>
                  <a:gd name="connsiteY2" fmla="*/ 66823 h 319173"/>
                  <a:gd name="connsiteX3" fmla="*/ 216792 w 285640"/>
                  <a:gd name="connsiteY3" fmla="*/ 63479 h 319173"/>
                  <a:gd name="connsiteX4" fmla="*/ 285640 w 285640"/>
                  <a:gd name="connsiteY4" fmla="*/ 129899 h 319173"/>
                  <a:gd name="connsiteX5" fmla="*/ 243591 w 285640"/>
                  <a:gd name="connsiteY5" fmla="*/ 191098 h 319173"/>
                  <a:gd name="connsiteX6" fmla="*/ 232624 w 285640"/>
                  <a:gd name="connsiteY6" fmla="*/ 193234 h 319173"/>
                  <a:gd name="connsiteX7" fmla="*/ 253583 w 285640"/>
                  <a:gd name="connsiteY7" fmla="*/ 204906 h 319173"/>
                  <a:gd name="connsiteX8" fmla="*/ 252489 w 285640"/>
                  <a:gd name="connsiteY8" fmla="*/ 276046 h 319173"/>
                  <a:gd name="connsiteX9" fmla="*/ 164923 w 285640"/>
                  <a:gd name="connsiteY9" fmla="*/ 290417 h 319173"/>
                  <a:gd name="connsiteX10" fmla="*/ 149152 w 285640"/>
                  <a:gd name="connsiteY10" fmla="*/ 266086 h 319173"/>
                  <a:gd name="connsiteX11" fmla="*/ 136222 w 285640"/>
                  <a:gd name="connsiteY11" fmla="*/ 294571 h 319173"/>
                  <a:gd name="connsiteX12" fmla="*/ 58903 w 285640"/>
                  <a:gd name="connsiteY12" fmla="*/ 306992 h 319173"/>
                  <a:gd name="connsiteX13" fmla="*/ 41906 w 285640"/>
                  <a:gd name="connsiteY13" fmla="*/ 205477 h 319173"/>
                  <a:gd name="connsiteX14" fmla="*/ 45498 w 285640"/>
                  <a:gd name="connsiteY14" fmla="*/ 202256 h 319173"/>
                  <a:gd name="connsiteX15" fmla="*/ 23359 w 285640"/>
                  <a:gd name="connsiteY15" fmla="*/ 190797 h 319173"/>
                  <a:gd name="connsiteX16" fmla="*/ 5751 w 285640"/>
                  <a:gd name="connsiteY16" fmla="*/ 117685 h 319173"/>
                  <a:gd name="connsiteX17" fmla="*/ 46222 w 285640"/>
                  <a:gd name="connsiteY17" fmla="*/ 86480 h 319173"/>
                  <a:gd name="connsiteX18" fmla="*/ 85729 w 285640"/>
                  <a:gd name="connsiteY18" fmla="*/ 96148 h 319173"/>
                  <a:gd name="connsiteX19" fmla="*/ 84074 w 285640"/>
                  <a:gd name="connsiteY19" fmla="*/ 84419 h 319173"/>
                  <a:gd name="connsiteX20" fmla="*/ 143091 w 285640"/>
                  <a:gd name="connsiteY20" fmla="*/ 0 h 319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5640" h="319173">
                    <a:moveTo>
                      <a:pt x="143091" y="0"/>
                    </a:moveTo>
                    <a:cubicBezTo>
                      <a:pt x="167537" y="0"/>
                      <a:pt x="188511" y="21260"/>
                      <a:pt x="197470" y="51559"/>
                    </a:cubicBezTo>
                    <a:lnTo>
                      <a:pt x="199625" y="66823"/>
                    </a:lnTo>
                    <a:lnTo>
                      <a:pt x="216792" y="63479"/>
                    </a:lnTo>
                    <a:cubicBezTo>
                      <a:pt x="254815" y="63480"/>
                      <a:pt x="285640" y="93217"/>
                      <a:pt x="285640" y="129899"/>
                    </a:cubicBezTo>
                    <a:cubicBezTo>
                      <a:pt x="285640" y="157410"/>
                      <a:pt x="268301" y="181015"/>
                      <a:pt x="243591" y="191098"/>
                    </a:cubicBezTo>
                    <a:lnTo>
                      <a:pt x="232624" y="193234"/>
                    </a:lnTo>
                    <a:lnTo>
                      <a:pt x="253583" y="204906"/>
                    </a:lnTo>
                    <a:cubicBezTo>
                      <a:pt x="273592" y="219241"/>
                      <a:pt x="276220" y="236259"/>
                      <a:pt x="252489" y="276046"/>
                    </a:cubicBezTo>
                    <a:cubicBezTo>
                      <a:pt x="220847" y="329095"/>
                      <a:pt x="191072" y="326679"/>
                      <a:pt x="164923" y="290417"/>
                    </a:cubicBezTo>
                    <a:lnTo>
                      <a:pt x="149152" y="266086"/>
                    </a:lnTo>
                    <a:lnTo>
                      <a:pt x="136222" y="294571"/>
                    </a:lnTo>
                    <a:cubicBezTo>
                      <a:pt x="120962" y="321167"/>
                      <a:pt x="102510" y="327580"/>
                      <a:pt x="58903" y="306992"/>
                    </a:cubicBezTo>
                    <a:cubicBezTo>
                      <a:pt x="760" y="279541"/>
                      <a:pt x="2915" y="243614"/>
                      <a:pt x="41906" y="205477"/>
                    </a:cubicBezTo>
                    <a:lnTo>
                      <a:pt x="45498" y="202256"/>
                    </a:lnTo>
                    <a:lnTo>
                      <a:pt x="23359" y="190797"/>
                    </a:lnTo>
                    <a:cubicBezTo>
                      <a:pt x="-1659" y="172294"/>
                      <a:pt x="-4926" y="148605"/>
                      <a:pt x="5751" y="117685"/>
                    </a:cubicBezTo>
                    <a:cubicBezTo>
                      <a:pt x="12870" y="97072"/>
                      <a:pt x="27814" y="87927"/>
                      <a:pt x="46222" y="86480"/>
                    </a:cubicBezTo>
                    <a:lnTo>
                      <a:pt x="85729" y="96148"/>
                    </a:lnTo>
                    <a:lnTo>
                      <a:pt x="84074" y="84419"/>
                    </a:lnTo>
                    <a:cubicBezTo>
                      <a:pt x="84074" y="37795"/>
                      <a:pt x="110498" y="-1"/>
                      <a:pt x="143091" y="0"/>
                    </a:cubicBezTo>
                    <a:close/>
                  </a:path>
                </a:pathLst>
              </a:custGeom>
              <a:solidFill>
                <a:srgbClr val="885D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4" name="그룹 213">
                <a:extLst>
                  <a:ext uri="{FF2B5EF4-FFF2-40B4-BE49-F238E27FC236}">
                    <a16:creationId xmlns:a16="http://schemas.microsoft.com/office/drawing/2014/main" id="{FE682243-0CDD-44D1-A1AF-C889F71E203E}"/>
                  </a:ext>
                </a:extLst>
              </p:cNvPr>
              <p:cNvGrpSpPr/>
              <p:nvPr/>
            </p:nvGrpSpPr>
            <p:grpSpPr>
              <a:xfrm>
                <a:off x="4052801" y="2716532"/>
                <a:ext cx="227295" cy="230535"/>
                <a:chOff x="3372297" y="1970346"/>
                <a:chExt cx="104328" cy="105817"/>
              </a:xfrm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C285171E-A071-4162-8E22-880D40DF4A7B}"/>
                    </a:ext>
                  </a:extLst>
                </p:cNvPr>
                <p:cNvSpPr/>
                <p:nvPr/>
              </p:nvSpPr>
              <p:spPr>
                <a:xfrm>
                  <a:off x="3372297" y="1970346"/>
                  <a:ext cx="104328" cy="105817"/>
                </a:xfrm>
                <a:prstGeom prst="ellipse">
                  <a:avLst/>
                </a:prstGeom>
                <a:solidFill>
                  <a:srgbClr val="E9D0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59DC6F3E-4DA0-418F-9247-7209DD88DCFE}"/>
                    </a:ext>
                  </a:extLst>
                </p:cNvPr>
                <p:cNvSpPr/>
                <p:nvPr/>
              </p:nvSpPr>
              <p:spPr>
                <a:xfrm flipH="1">
                  <a:off x="3402765" y="2000068"/>
                  <a:ext cx="45719" cy="46372"/>
                </a:xfrm>
                <a:prstGeom prst="ellipse">
                  <a:avLst/>
                </a:prstGeom>
                <a:solidFill>
                  <a:srgbClr val="4831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5" name="자유형: 도형 214">
                <a:extLst>
                  <a:ext uri="{FF2B5EF4-FFF2-40B4-BE49-F238E27FC236}">
                    <a16:creationId xmlns:a16="http://schemas.microsoft.com/office/drawing/2014/main" id="{AB7916AA-EB81-4D8B-9957-B308D49A7B11}"/>
                  </a:ext>
                </a:extLst>
              </p:cNvPr>
              <p:cNvSpPr/>
              <p:nvPr/>
            </p:nvSpPr>
            <p:spPr>
              <a:xfrm>
                <a:off x="3822421" y="2530262"/>
                <a:ext cx="285356" cy="307306"/>
              </a:xfrm>
              <a:custGeom>
                <a:avLst/>
                <a:gdLst>
                  <a:gd name="connsiteX0" fmla="*/ 123825 w 123825"/>
                  <a:gd name="connsiteY0" fmla="*/ 133350 h 133350"/>
                  <a:gd name="connsiteX1" fmla="*/ 63500 w 123825"/>
                  <a:gd name="connsiteY1" fmla="*/ 34925 h 133350"/>
                  <a:gd name="connsiteX2" fmla="*/ 0 w 123825"/>
                  <a:gd name="connsiteY2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133350">
                    <a:moveTo>
                      <a:pt x="123825" y="133350"/>
                    </a:moveTo>
                    <a:cubicBezTo>
                      <a:pt x="103981" y="95250"/>
                      <a:pt x="84137" y="57150"/>
                      <a:pt x="63500" y="34925"/>
                    </a:cubicBezTo>
                    <a:cubicBezTo>
                      <a:pt x="42863" y="12700"/>
                      <a:pt x="21431" y="635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A542D321-FF55-4192-9CD5-515A566A5306}"/>
                  </a:ext>
                </a:extLst>
              </p:cNvPr>
              <p:cNvSpPr/>
              <p:nvPr/>
            </p:nvSpPr>
            <p:spPr>
              <a:xfrm>
                <a:off x="4214813" y="2374106"/>
                <a:ext cx="221456" cy="371475"/>
              </a:xfrm>
              <a:custGeom>
                <a:avLst/>
                <a:gdLst>
                  <a:gd name="connsiteX0" fmla="*/ 0 w 221456"/>
                  <a:gd name="connsiteY0" fmla="*/ 371475 h 371475"/>
                  <a:gd name="connsiteX1" fmla="*/ 142875 w 221456"/>
                  <a:gd name="connsiteY1" fmla="*/ 211932 h 371475"/>
                  <a:gd name="connsiteX2" fmla="*/ 221456 w 221456"/>
                  <a:gd name="connsiteY2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456" h="371475">
                    <a:moveTo>
                      <a:pt x="0" y="371475"/>
                    </a:moveTo>
                    <a:cubicBezTo>
                      <a:pt x="52983" y="322659"/>
                      <a:pt x="105966" y="273844"/>
                      <a:pt x="142875" y="211932"/>
                    </a:cubicBezTo>
                    <a:cubicBezTo>
                      <a:pt x="179784" y="150019"/>
                      <a:pt x="200620" y="75009"/>
                      <a:pt x="221456" y="0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14BD7FC1-41D7-4530-A404-02396E6F2287}"/>
                  </a:ext>
                </a:extLst>
              </p:cNvPr>
              <p:cNvSpPr/>
              <p:nvPr/>
            </p:nvSpPr>
            <p:spPr>
              <a:xfrm>
                <a:off x="3607594" y="2867025"/>
                <a:ext cx="483394" cy="238125"/>
              </a:xfrm>
              <a:custGeom>
                <a:avLst/>
                <a:gdLst>
                  <a:gd name="connsiteX0" fmla="*/ 483394 w 483394"/>
                  <a:gd name="connsiteY0" fmla="*/ 0 h 238125"/>
                  <a:gd name="connsiteX1" fmla="*/ 233362 w 483394"/>
                  <a:gd name="connsiteY1" fmla="*/ 150019 h 238125"/>
                  <a:gd name="connsiteX2" fmla="*/ 0 w 483394"/>
                  <a:gd name="connsiteY2" fmla="*/ 2381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394" h="238125">
                    <a:moveTo>
                      <a:pt x="483394" y="0"/>
                    </a:moveTo>
                    <a:cubicBezTo>
                      <a:pt x="398661" y="55166"/>
                      <a:pt x="313928" y="110332"/>
                      <a:pt x="233362" y="150019"/>
                    </a:cubicBezTo>
                    <a:cubicBezTo>
                      <a:pt x="152796" y="189706"/>
                      <a:pt x="76398" y="213915"/>
                      <a:pt x="0" y="238125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4037F268-18F8-4883-AD08-56434F109332}"/>
                  </a:ext>
                </a:extLst>
              </p:cNvPr>
              <p:cNvSpPr/>
              <p:nvPr/>
            </p:nvSpPr>
            <p:spPr>
              <a:xfrm>
                <a:off x="4162425" y="2912269"/>
                <a:ext cx="40487" cy="533400"/>
              </a:xfrm>
              <a:custGeom>
                <a:avLst/>
                <a:gdLst>
                  <a:gd name="connsiteX0" fmla="*/ 0 w 40487"/>
                  <a:gd name="connsiteY0" fmla="*/ 0 h 533400"/>
                  <a:gd name="connsiteX1" fmla="*/ 40481 w 40487"/>
                  <a:gd name="connsiteY1" fmla="*/ 247650 h 533400"/>
                  <a:gd name="connsiteX2" fmla="*/ 2381 w 40487"/>
                  <a:gd name="connsiteY2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487" h="533400">
                    <a:moveTo>
                      <a:pt x="0" y="0"/>
                    </a:moveTo>
                    <a:cubicBezTo>
                      <a:pt x="20042" y="79375"/>
                      <a:pt x="40084" y="158750"/>
                      <a:pt x="40481" y="247650"/>
                    </a:cubicBezTo>
                    <a:cubicBezTo>
                      <a:pt x="40878" y="336550"/>
                      <a:pt x="21629" y="434975"/>
                      <a:pt x="2381" y="533400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자유형: 도형 218">
                <a:extLst>
                  <a:ext uri="{FF2B5EF4-FFF2-40B4-BE49-F238E27FC236}">
                    <a16:creationId xmlns:a16="http://schemas.microsoft.com/office/drawing/2014/main" id="{94CC4229-7116-4E29-B88A-1187B5110154}"/>
                  </a:ext>
                </a:extLst>
              </p:cNvPr>
              <p:cNvSpPr/>
              <p:nvPr/>
            </p:nvSpPr>
            <p:spPr>
              <a:xfrm>
                <a:off x="4236244" y="2878931"/>
                <a:ext cx="376237" cy="171450"/>
              </a:xfrm>
              <a:custGeom>
                <a:avLst/>
                <a:gdLst>
                  <a:gd name="connsiteX0" fmla="*/ 0 w 376237"/>
                  <a:gd name="connsiteY0" fmla="*/ 0 h 171450"/>
                  <a:gd name="connsiteX1" fmla="*/ 207169 w 376237"/>
                  <a:gd name="connsiteY1" fmla="*/ 71438 h 171450"/>
                  <a:gd name="connsiteX2" fmla="*/ 376237 w 376237"/>
                  <a:gd name="connsiteY2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6237" h="171450">
                    <a:moveTo>
                      <a:pt x="0" y="0"/>
                    </a:moveTo>
                    <a:cubicBezTo>
                      <a:pt x="72231" y="21431"/>
                      <a:pt x="144463" y="42863"/>
                      <a:pt x="207169" y="71438"/>
                    </a:cubicBezTo>
                    <a:cubicBezTo>
                      <a:pt x="269875" y="100013"/>
                      <a:pt x="323056" y="135731"/>
                      <a:pt x="376237" y="171450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7DC83A47-D791-470D-9016-E29E6DFC4BA3}"/>
                </a:ext>
              </a:extLst>
            </p:cNvPr>
            <p:cNvGrpSpPr/>
            <p:nvPr/>
          </p:nvGrpSpPr>
          <p:grpSpPr>
            <a:xfrm>
              <a:off x="4755982" y="1640486"/>
              <a:ext cx="370434" cy="343327"/>
              <a:chOff x="4994430" y="1430951"/>
              <a:chExt cx="370434" cy="343327"/>
            </a:xfrm>
          </p:grpSpPr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2D66DD61-0CA7-4E17-9CF0-565EB8D93FF2}"/>
                  </a:ext>
                </a:extLst>
              </p:cNvPr>
              <p:cNvSpPr/>
              <p:nvPr/>
            </p:nvSpPr>
            <p:spPr>
              <a:xfrm>
                <a:off x="4994430" y="1430951"/>
                <a:ext cx="370434" cy="343327"/>
              </a:xfrm>
              <a:custGeom>
                <a:avLst/>
                <a:gdLst>
                  <a:gd name="connsiteX0" fmla="*/ 188078 w 370434"/>
                  <a:gd name="connsiteY0" fmla="*/ 0 h 343327"/>
                  <a:gd name="connsiteX1" fmla="*/ 230668 w 370434"/>
                  <a:gd name="connsiteY1" fmla="*/ 29733 h 343327"/>
                  <a:gd name="connsiteX2" fmla="*/ 233065 w 370434"/>
                  <a:gd name="connsiteY2" fmla="*/ 42239 h 343327"/>
                  <a:gd name="connsiteX3" fmla="*/ 253667 w 370434"/>
                  <a:gd name="connsiteY3" fmla="*/ 51044 h 343327"/>
                  <a:gd name="connsiteX4" fmla="*/ 278845 w 370434"/>
                  <a:gd name="connsiteY4" fmla="*/ 74716 h 343327"/>
                  <a:gd name="connsiteX5" fmla="*/ 283735 w 370434"/>
                  <a:gd name="connsiteY5" fmla="*/ 90066 h 343327"/>
                  <a:gd name="connsiteX6" fmla="*/ 310042 w 370434"/>
                  <a:gd name="connsiteY6" fmla="*/ 110026 h 343327"/>
                  <a:gd name="connsiteX7" fmla="*/ 356924 w 370434"/>
                  <a:gd name="connsiteY7" fmla="*/ 193911 h 343327"/>
                  <a:gd name="connsiteX8" fmla="*/ 340327 w 370434"/>
                  <a:gd name="connsiteY8" fmla="*/ 340038 h 343327"/>
                  <a:gd name="connsiteX9" fmla="*/ 286571 w 370434"/>
                  <a:gd name="connsiteY9" fmla="*/ 304180 h 343327"/>
                  <a:gd name="connsiteX10" fmla="*/ 262931 w 370434"/>
                  <a:gd name="connsiteY10" fmla="*/ 278379 h 343327"/>
                  <a:gd name="connsiteX11" fmla="*/ 254978 w 370434"/>
                  <a:gd name="connsiteY11" fmla="*/ 295299 h 343327"/>
                  <a:gd name="connsiteX12" fmla="*/ 161759 w 370434"/>
                  <a:gd name="connsiteY12" fmla="*/ 312738 h 343327"/>
                  <a:gd name="connsiteX13" fmla="*/ 115845 w 370434"/>
                  <a:gd name="connsiteY13" fmla="*/ 204531 h 343327"/>
                  <a:gd name="connsiteX14" fmla="*/ 123113 w 370434"/>
                  <a:gd name="connsiteY14" fmla="*/ 193241 h 343327"/>
                  <a:gd name="connsiteX15" fmla="*/ 118029 w 370434"/>
                  <a:gd name="connsiteY15" fmla="*/ 192534 h 343327"/>
                  <a:gd name="connsiteX16" fmla="*/ 2119 w 370434"/>
                  <a:gd name="connsiteY16" fmla="*/ 160610 h 343327"/>
                  <a:gd name="connsiteX17" fmla="*/ 42019 w 370434"/>
                  <a:gd name="connsiteY17" fmla="*/ 85366 h 343327"/>
                  <a:gd name="connsiteX18" fmla="*/ 64036 w 370434"/>
                  <a:gd name="connsiteY18" fmla="*/ 74106 h 343327"/>
                  <a:gd name="connsiteX19" fmla="*/ 73167 w 370434"/>
                  <a:gd name="connsiteY19" fmla="*/ 62066 h 343327"/>
                  <a:gd name="connsiteX20" fmla="*/ 124858 w 370434"/>
                  <a:gd name="connsiteY20" fmla="*/ 35084 h 343327"/>
                  <a:gd name="connsiteX21" fmla="*/ 144956 w 370434"/>
                  <a:gd name="connsiteY21" fmla="*/ 32512 h 343327"/>
                  <a:gd name="connsiteX22" fmla="*/ 145489 w 370434"/>
                  <a:gd name="connsiteY22" fmla="*/ 29733 h 343327"/>
                  <a:gd name="connsiteX23" fmla="*/ 188078 w 370434"/>
                  <a:gd name="connsiteY23" fmla="*/ 0 h 34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0434" h="343327">
                    <a:moveTo>
                      <a:pt x="188078" y="0"/>
                    </a:moveTo>
                    <a:cubicBezTo>
                      <a:pt x="207224" y="0"/>
                      <a:pt x="223651" y="12260"/>
                      <a:pt x="230668" y="29733"/>
                    </a:cubicBezTo>
                    <a:lnTo>
                      <a:pt x="233065" y="42239"/>
                    </a:lnTo>
                    <a:lnTo>
                      <a:pt x="253667" y="51044"/>
                    </a:lnTo>
                    <a:cubicBezTo>
                      <a:pt x="264297" y="57782"/>
                      <a:pt x="272900" y="65806"/>
                      <a:pt x="278845" y="74716"/>
                    </a:cubicBezTo>
                    <a:lnTo>
                      <a:pt x="283735" y="90066"/>
                    </a:lnTo>
                    <a:lnTo>
                      <a:pt x="310042" y="110026"/>
                    </a:lnTo>
                    <a:cubicBezTo>
                      <a:pt x="328254" y="129433"/>
                      <a:pt x="345320" y="158928"/>
                      <a:pt x="356924" y="193911"/>
                    </a:cubicBezTo>
                    <a:cubicBezTo>
                      <a:pt x="380131" y="263876"/>
                      <a:pt x="372700" y="362637"/>
                      <a:pt x="340327" y="340038"/>
                    </a:cubicBezTo>
                    <a:cubicBezTo>
                      <a:pt x="324140" y="328738"/>
                      <a:pt x="304783" y="319419"/>
                      <a:pt x="286571" y="304180"/>
                    </a:cubicBezTo>
                    <a:lnTo>
                      <a:pt x="262931" y="278379"/>
                    </a:lnTo>
                    <a:lnTo>
                      <a:pt x="254978" y="295299"/>
                    </a:lnTo>
                    <a:cubicBezTo>
                      <a:pt x="238599" y="322492"/>
                      <a:pt x="213685" y="337465"/>
                      <a:pt x="161759" y="312738"/>
                    </a:cubicBezTo>
                    <a:cubicBezTo>
                      <a:pt x="92522" y="279769"/>
                      <a:pt x="98856" y="247580"/>
                      <a:pt x="115845" y="204531"/>
                    </a:cubicBezTo>
                    <a:lnTo>
                      <a:pt x="123113" y="193241"/>
                    </a:lnTo>
                    <a:lnTo>
                      <a:pt x="118029" y="192534"/>
                    </a:lnTo>
                    <a:cubicBezTo>
                      <a:pt x="27051" y="169056"/>
                      <a:pt x="13255" y="185719"/>
                      <a:pt x="2119" y="160610"/>
                    </a:cubicBezTo>
                    <a:cubicBezTo>
                      <a:pt x="-6233" y="141779"/>
                      <a:pt x="10715" y="108168"/>
                      <a:pt x="42019" y="85366"/>
                    </a:cubicBezTo>
                    <a:lnTo>
                      <a:pt x="64036" y="74106"/>
                    </a:lnTo>
                    <a:lnTo>
                      <a:pt x="73167" y="62066"/>
                    </a:lnTo>
                    <a:cubicBezTo>
                      <a:pt x="85835" y="50180"/>
                      <a:pt x="103774" y="40736"/>
                      <a:pt x="124858" y="35084"/>
                    </a:cubicBezTo>
                    <a:lnTo>
                      <a:pt x="144956" y="32512"/>
                    </a:lnTo>
                    <a:lnTo>
                      <a:pt x="145489" y="29733"/>
                    </a:lnTo>
                    <a:cubicBezTo>
                      <a:pt x="152505" y="12260"/>
                      <a:pt x="168932" y="0"/>
                      <a:pt x="188078" y="0"/>
                    </a:cubicBezTo>
                    <a:close/>
                  </a:path>
                </a:pathLst>
              </a:custGeom>
              <a:solidFill>
                <a:srgbClr val="BB8D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32D73F06-10DB-4DDB-831C-9FFE92E0A6F0}"/>
                  </a:ext>
                </a:extLst>
              </p:cNvPr>
              <p:cNvSpPr/>
              <p:nvPr/>
            </p:nvSpPr>
            <p:spPr>
              <a:xfrm>
                <a:off x="5117413" y="1505598"/>
                <a:ext cx="154585" cy="133915"/>
              </a:xfrm>
              <a:custGeom>
                <a:avLst/>
                <a:gdLst>
                  <a:gd name="connsiteX0" fmla="*/ 188078 w 370434"/>
                  <a:gd name="connsiteY0" fmla="*/ 0 h 343327"/>
                  <a:gd name="connsiteX1" fmla="*/ 230668 w 370434"/>
                  <a:gd name="connsiteY1" fmla="*/ 29733 h 343327"/>
                  <a:gd name="connsiteX2" fmla="*/ 233065 w 370434"/>
                  <a:gd name="connsiteY2" fmla="*/ 42239 h 343327"/>
                  <a:gd name="connsiteX3" fmla="*/ 253667 w 370434"/>
                  <a:gd name="connsiteY3" fmla="*/ 51044 h 343327"/>
                  <a:gd name="connsiteX4" fmla="*/ 278845 w 370434"/>
                  <a:gd name="connsiteY4" fmla="*/ 74716 h 343327"/>
                  <a:gd name="connsiteX5" fmla="*/ 283735 w 370434"/>
                  <a:gd name="connsiteY5" fmla="*/ 90066 h 343327"/>
                  <a:gd name="connsiteX6" fmla="*/ 310042 w 370434"/>
                  <a:gd name="connsiteY6" fmla="*/ 110026 h 343327"/>
                  <a:gd name="connsiteX7" fmla="*/ 356924 w 370434"/>
                  <a:gd name="connsiteY7" fmla="*/ 193911 h 343327"/>
                  <a:gd name="connsiteX8" fmla="*/ 340327 w 370434"/>
                  <a:gd name="connsiteY8" fmla="*/ 340038 h 343327"/>
                  <a:gd name="connsiteX9" fmla="*/ 286571 w 370434"/>
                  <a:gd name="connsiteY9" fmla="*/ 304180 h 343327"/>
                  <a:gd name="connsiteX10" fmla="*/ 262931 w 370434"/>
                  <a:gd name="connsiteY10" fmla="*/ 278379 h 343327"/>
                  <a:gd name="connsiteX11" fmla="*/ 254978 w 370434"/>
                  <a:gd name="connsiteY11" fmla="*/ 295299 h 343327"/>
                  <a:gd name="connsiteX12" fmla="*/ 161759 w 370434"/>
                  <a:gd name="connsiteY12" fmla="*/ 312738 h 343327"/>
                  <a:gd name="connsiteX13" fmla="*/ 115845 w 370434"/>
                  <a:gd name="connsiteY13" fmla="*/ 204531 h 343327"/>
                  <a:gd name="connsiteX14" fmla="*/ 123113 w 370434"/>
                  <a:gd name="connsiteY14" fmla="*/ 193241 h 343327"/>
                  <a:gd name="connsiteX15" fmla="*/ 118029 w 370434"/>
                  <a:gd name="connsiteY15" fmla="*/ 192534 h 343327"/>
                  <a:gd name="connsiteX16" fmla="*/ 2119 w 370434"/>
                  <a:gd name="connsiteY16" fmla="*/ 160610 h 343327"/>
                  <a:gd name="connsiteX17" fmla="*/ 42019 w 370434"/>
                  <a:gd name="connsiteY17" fmla="*/ 85366 h 343327"/>
                  <a:gd name="connsiteX18" fmla="*/ 64036 w 370434"/>
                  <a:gd name="connsiteY18" fmla="*/ 74106 h 343327"/>
                  <a:gd name="connsiteX19" fmla="*/ 73167 w 370434"/>
                  <a:gd name="connsiteY19" fmla="*/ 62066 h 343327"/>
                  <a:gd name="connsiteX20" fmla="*/ 124858 w 370434"/>
                  <a:gd name="connsiteY20" fmla="*/ 35084 h 343327"/>
                  <a:gd name="connsiteX21" fmla="*/ 144956 w 370434"/>
                  <a:gd name="connsiteY21" fmla="*/ 32512 h 343327"/>
                  <a:gd name="connsiteX22" fmla="*/ 145489 w 370434"/>
                  <a:gd name="connsiteY22" fmla="*/ 29733 h 343327"/>
                  <a:gd name="connsiteX23" fmla="*/ 188078 w 370434"/>
                  <a:gd name="connsiteY23" fmla="*/ 0 h 34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0434" h="343327">
                    <a:moveTo>
                      <a:pt x="188078" y="0"/>
                    </a:moveTo>
                    <a:cubicBezTo>
                      <a:pt x="207224" y="0"/>
                      <a:pt x="223651" y="12260"/>
                      <a:pt x="230668" y="29733"/>
                    </a:cubicBezTo>
                    <a:lnTo>
                      <a:pt x="233065" y="42239"/>
                    </a:lnTo>
                    <a:lnTo>
                      <a:pt x="253667" y="51044"/>
                    </a:lnTo>
                    <a:cubicBezTo>
                      <a:pt x="264297" y="57782"/>
                      <a:pt x="272900" y="65806"/>
                      <a:pt x="278845" y="74716"/>
                    </a:cubicBezTo>
                    <a:lnTo>
                      <a:pt x="283735" y="90066"/>
                    </a:lnTo>
                    <a:lnTo>
                      <a:pt x="310042" y="110026"/>
                    </a:lnTo>
                    <a:cubicBezTo>
                      <a:pt x="328254" y="129433"/>
                      <a:pt x="345320" y="158928"/>
                      <a:pt x="356924" y="193911"/>
                    </a:cubicBezTo>
                    <a:cubicBezTo>
                      <a:pt x="380131" y="263876"/>
                      <a:pt x="372700" y="362637"/>
                      <a:pt x="340327" y="340038"/>
                    </a:cubicBezTo>
                    <a:cubicBezTo>
                      <a:pt x="324140" y="328738"/>
                      <a:pt x="304783" y="319419"/>
                      <a:pt x="286571" y="304180"/>
                    </a:cubicBezTo>
                    <a:lnTo>
                      <a:pt x="262931" y="278379"/>
                    </a:lnTo>
                    <a:lnTo>
                      <a:pt x="254978" y="295299"/>
                    </a:lnTo>
                    <a:cubicBezTo>
                      <a:pt x="238599" y="322492"/>
                      <a:pt x="213685" y="337465"/>
                      <a:pt x="161759" y="312738"/>
                    </a:cubicBezTo>
                    <a:cubicBezTo>
                      <a:pt x="92522" y="279769"/>
                      <a:pt x="98856" y="247580"/>
                      <a:pt x="115845" y="204531"/>
                    </a:cubicBezTo>
                    <a:lnTo>
                      <a:pt x="123113" y="193241"/>
                    </a:lnTo>
                    <a:lnTo>
                      <a:pt x="118029" y="192534"/>
                    </a:lnTo>
                    <a:cubicBezTo>
                      <a:pt x="27051" y="169056"/>
                      <a:pt x="13255" y="185719"/>
                      <a:pt x="2119" y="160610"/>
                    </a:cubicBezTo>
                    <a:cubicBezTo>
                      <a:pt x="-6233" y="141779"/>
                      <a:pt x="10715" y="108168"/>
                      <a:pt x="42019" y="85366"/>
                    </a:cubicBezTo>
                    <a:lnTo>
                      <a:pt x="64036" y="74106"/>
                    </a:lnTo>
                    <a:lnTo>
                      <a:pt x="73167" y="62066"/>
                    </a:lnTo>
                    <a:cubicBezTo>
                      <a:pt x="85835" y="50180"/>
                      <a:pt x="103774" y="40736"/>
                      <a:pt x="124858" y="35084"/>
                    </a:cubicBezTo>
                    <a:lnTo>
                      <a:pt x="144956" y="32512"/>
                    </a:lnTo>
                    <a:lnTo>
                      <a:pt x="145489" y="29733"/>
                    </a:lnTo>
                    <a:cubicBezTo>
                      <a:pt x="152505" y="12260"/>
                      <a:pt x="168932" y="0"/>
                      <a:pt x="188078" y="0"/>
                    </a:cubicBezTo>
                    <a:close/>
                  </a:path>
                </a:pathLst>
              </a:custGeom>
              <a:solidFill>
                <a:srgbClr val="885D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E3ED865C-D468-4861-817E-501B8EB8D962}"/>
                  </a:ext>
                </a:extLst>
              </p:cNvPr>
              <p:cNvGrpSpPr/>
              <p:nvPr/>
            </p:nvGrpSpPr>
            <p:grpSpPr>
              <a:xfrm rot="19720834">
                <a:off x="5180920" y="1535389"/>
                <a:ext cx="51037" cy="66851"/>
                <a:chOff x="3372297" y="1970346"/>
                <a:chExt cx="104328" cy="105817"/>
              </a:xfrm>
            </p:grpSpPr>
            <p:sp>
              <p:nvSpPr>
                <p:cNvPr id="210" name="타원 209">
                  <a:extLst>
                    <a:ext uri="{FF2B5EF4-FFF2-40B4-BE49-F238E27FC236}">
                      <a16:creationId xmlns:a16="http://schemas.microsoft.com/office/drawing/2014/main" id="{40892E72-3439-49E6-9CAD-7AD2CFAC713F}"/>
                    </a:ext>
                  </a:extLst>
                </p:cNvPr>
                <p:cNvSpPr/>
                <p:nvPr/>
              </p:nvSpPr>
              <p:spPr>
                <a:xfrm>
                  <a:off x="3372297" y="1970346"/>
                  <a:ext cx="104328" cy="105817"/>
                </a:xfrm>
                <a:prstGeom prst="ellipse">
                  <a:avLst/>
                </a:prstGeom>
                <a:solidFill>
                  <a:srgbClr val="E9D0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7D35363E-5859-46FA-B906-F298B15DC0BD}"/>
                    </a:ext>
                  </a:extLst>
                </p:cNvPr>
                <p:cNvSpPr/>
                <p:nvPr/>
              </p:nvSpPr>
              <p:spPr>
                <a:xfrm flipH="1">
                  <a:off x="3402765" y="2000068"/>
                  <a:ext cx="45719" cy="46372"/>
                </a:xfrm>
                <a:prstGeom prst="ellipse">
                  <a:avLst/>
                </a:prstGeom>
                <a:solidFill>
                  <a:srgbClr val="4831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D1AAA44F-CE4F-4F48-BB44-EA385D452436}"/>
                  </a:ext>
                </a:extLst>
              </p:cNvPr>
              <p:cNvSpPr/>
              <p:nvPr/>
            </p:nvSpPr>
            <p:spPr>
              <a:xfrm>
                <a:off x="5093494" y="1485900"/>
                <a:ext cx="97631" cy="66675"/>
              </a:xfrm>
              <a:custGeom>
                <a:avLst/>
                <a:gdLst>
                  <a:gd name="connsiteX0" fmla="*/ 97631 w 97631"/>
                  <a:gd name="connsiteY0" fmla="*/ 66675 h 66675"/>
                  <a:gd name="connsiteX1" fmla="*/ 57150 w 97631"/>
                  <a:gd name="connsiteY1" fmla="*/ 30956 h 66675"/>
                  <a:gd name="connsiteX2" fmla="*/ 0 w 97631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631" h="66675">
                    <a:moveTo>
                      <a:pt x="97631" y="66675"/>
                    </a:moveTo>
                    <a:cubicBezTo>
                      <a:pt x="85526" y="54371"/>
                      <a:pt x="73422" y="42068"/>
                      <a:pt x="57150" y="30956"/>
                    </a:cubicBezTo>
                    <a:cubicBezTo>
                      <a:pt x="40878" y="19844"/>
                      <a:pt x="20439" y="9922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1AC14A-A486-4F7C-8CA2-5BDD101FF549}"/>
                  </a:ext>
                </a:extLst>
              </p:cNvPr>
              <p:cNvSpPr/>
              <p:nvPr/>
            </p:nvSpPr>
            <p:spPr>
              <a:xfrm>
                <a:off x="5217319" y="1488281"/>
                <a:ext cx="23812" cy="64294"/>
              </a:xfrm>
              <a:custGeom>
                <a:avLst/>
                <a:gdLst>
                  <a:gd name="connsiteX0" fmla="*/ 0 w 23812"/>
                  <a:gd name="connsiteY0" fmla="*/ 64294 h 64294"/>
                  <a:gd name="connsiteX1" fmla="*/ 23812 w 23812"/>
                  <a:gd name="connsiteY1" fmla="*/ 0 h 6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" h="64294">
                    <a:moveTo>
                      <a:pt x="0" y="64294"/>
                    </a:moveTo>
                    <a:lnTo>
                      <a:pt x="23812" y="0"/>
                    </a:ln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0321A239-6B56-4FA0-86F0-4446B0F007F9}"/>
                  </a:ext>
                </a:extLst>
              </p:cNvPr>
              <p:cNvSpPr/>
              <p:nvPr/>
            </p:nvSpPr>
            <p:spPr>
              <a:xfrm>
                <a:off x="5124450" y="1574006"/>
                <a:ext cx="66675" cy="42863"/>
              </a:xfrm>
              <a:custGeom>
                <a:avLst/>
                <a:gdLst>
                  <a:gd name="connsiteX0" fmla="*/ 66675 w 66675"/>
                  <a:gd name="connsiteY0" fmla="*/ 0 h 42863"/>
                  <a:gd name="connsiteX1" fmla="*/ 0 w 66675"/>
                  <a:gd name="connsiteY1" fmla="*/ 42863 h 4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42863">
                    <a:moveTo>
                      <a:pt x="66675" y="0"/>
                    </a:moveTo>
                    <a:lnTo>
                      <a:pt x="0" y="42863"/>
                    </a:ln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C3816E3B-2AA7-47C8-9C61-AEE2C5F11A38}"/>
                  </a:ext>
                </a:extLst>
              </p:cNvPr>
              <p:cNvSpPr/>
              <p:nvPr/>
            </p:nvSpPr>
            <p:spPr>
              <a:xfrm>
                <a:off x="5217319" y="1597819"/>
                <a:ext cx="40481" cy="111919"/>
              </a:xfrm>
              <a:custGeom>
                <a:avLst/>
                <a:gdLst>
                  <a:gd name="connsiteX0" fmla="*/ 0 w 40481"/>
                  <a:gd name="connsiteY0" fmla="*/ 0 h 111919"/>
                  <a:gd name="connsiteX1" fmla="*/ 28575 w 40481"/>
                  <a:gd name="connsiteY1" fmla="*/ 54769 h 111919"/>
                  <a:gd name="connsiteX2" fmla="*/ 40481 w 40481"/>
                  <a:gd name="connsiteY2" fmla="*/ 111919 h 11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481" h="111919">
                    <a:moveTo>
                      <a:pt x="0" y="0"/>
                    </a:moveTo>
                    <a:cubicBezTo>
                      <a:pt x="10914" y="18058"/>
                      <a:pt x="21828" y="36116"/>
                      <a:pt x="28575" y="54769"/>
                    </a:cubicBezTo>
                    <a:cubicBezTo>
                      <a:pt x="35322" y="73422"/>
                      <a:pt x="37901" y="92670"/>
                      <a:pt x="40481" y="111919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자유형: 도형 208">
                <a:extLst>
                  <a:ext uri="{FF2B5EF4-FFF2-40B4-BE49-F238E27FC236}">
                    <a16:creationId xmlns:a16="http://schemas.microsoft.com/office/drawing/2014/main" id="{933FA300-2061-46DC-AA23-0EFE78D47892}"/>
                  </a:ext>
                </a:extLst>
              </p:cNvPr>
              <p:cNvSpPr/>
              <p:nvPr/>
            </p:nvSpPr>
            <p:spPr>
              <a:xfrm>
                <a:off x="5224463" y="1574006"/>
                <a:ext cx="119062" cy="52388"/>
              </a:xfrm>
              <a:custGeom>
                <a:avLst/>
                <a:gdLst>
                  <a:gd name="connsiteX0" fmla="*/ 0 w 119062"/>
                  <a:gd name="connsiteY0" fmla="*/ 0 h 52388"/>
                  <a:gd name="connsiteX1" fmla="*/ 88106 w 119062"/>
                  <a:gd name="connsiteY1" fmla="*/ 42863 h 52388"/>
                  <a:gd name="connsiteX2" fmla="*/ 119062 w 119062"/>
                  <a:gd name="connsiteY2" fmla="*/ 52388 h 5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062" h="52388">
                    <a:moveTo>
                      <a:pt x="0" y="0"/>
                    </a:moveTo>
                    <a:cubicBezTo>
                      <a:pt x="34131" y="17066"/>
                      <a:pt x="68262" y="34132"/>
                      <a:pt x="88106" y="42863"/>
                    </a:cubicBezTo>
                    <a:cubicBezTo>
                      <a:pt x="107950" y="51594"/>
                      <a:pt x="113506" y="51991"/>
                      <a:pt x="119062" y="52388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6836947" y="5112483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03. 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모델링 및 모델 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해석</a:t>
            </a:r>
            <a:endParaRPr lang="ko-KR" altLang="en-US" sz="2000" dirty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0251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950301" y="439686"/>
            <a:ext cx="229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Train set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전처리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-1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241767" y="1632631"/>
            <a:ext cx="3099918" cy="2463227"/>
            <a:chOff x="1241767" y="1632631"/>
            <a:chExt cx="3099918" cy="2463227"/>
          </a:xfrm>
        </p:grpSpPr>
        <p:grpSp>
          <p:nvGrpSpPr>
            <p:cNvPr id="112" name="그룹 111"/>
            <p:cNvGrpSpPr/>
            <p:nvPr/>
          </p:nvGrpSpPr>
          <p:grpSpPr>
            <a:xfrm>
              <a:off x="1776866" y="3001996"/>
              <a:ext cx="2029723" cy="1093862"/>
              <a:chOff x="8506834" y="3510196"/>
              <a:chExt cx="2029723" cy="1093862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CBE88A8-9203-4257-B6E4-C23786CBFC3A}"/>
                  </a:ext>
                </a:extLst>
              </p:cNvPr>
              <p:cNvSpPr txBox="1"/>
              <p:nvPr/>
            </p:nvSpPr>
            <p:spPr>
              <a:xfrm>
                <a:off x="9288338" y="3510196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accent5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01</a:t>
                </a:r>
                <a:endParaRPr lang="ko-KR" altLang="en-US" sz="2000" dirty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90C314F-CFB9-43E3-AD42-BB57A039BE8B}"/>
                  </a:ext>
                </a:extLst>
              </p:cNvPr>
              <p:cNvSpPr txBox="1"/>
              <p:nvPr/>
            </p:nvSpPr>
            <p:spPr>
              <a:xfrm>
                <a:off x="8506834" y="3957727"/>
                <a:ext cx="20297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각</a:t>
                </a:r>
                <a:r>
                  <a:rPr lang="en-US" altLang="ko-KR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 </a:t>
                </a:r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데이터 셋으로</a:t>
                </a:r>
                <a:r>
                  <a:rPr lang="ko-KR" altLang="en-US" dirty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 </a:t>
                </a:r>
                <a:endPara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  <a:p>
                <a:pPr algn="ctr"/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분할 후</a:t>
                </a:r>
                <a:r>
                  <a:rPr lang="en-US" altLang="ko-KR" dirty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 </a:t>
                </a:r>
                <a:r>
                  <a:rPr lang="en-US" altLang="ko-KR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shape </a:t>
                </a:r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확인</a:t>
                </a:r>
                <a:endPara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767" y="1632631"/>
              <a:ext cx="3099918" cy="1281751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4507747" y="1901656"/>
            <a:ext cx="2422854" cy="1949500"/>
            <a:chOff x="4507747" y="1901656"/>
            <a:chExt cx="2422854" cy="19495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747" y="2987296"/>
              <a:ext cx="2422854" cy="863860"/>
            </a:xfrm>
            <a:prstGeom prst="rect">
              <a:avLst/>
            </a:prstGeom>
          </p:spPr>
        </p:pic>
        <p:grpSp>
          <p:nvGrpSpPr>
            <p:cNvPr id="168" name="그룹 167"/>
            <p:cNvGrpSpPr/>
            <p:nvPr/>
          </p:nvGrpSpPr>
          <p:grpSpPr>
            <a:xfrm>
              <a:off x="4520455" y="1901656"/>
              <a:ext cx="2387192" cy="1014142"/>
              <a:chOff x="5916844" y="2373636"/>
              <a:chExt cx="2387192" cy="1014142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A79D12-6AA2-4B1F-9625-73BB4F545346}"/>
                  </a:ext>
                </a:extLst>
              </p:cNvPr>
              <p:cNvSpPr txBox="1"/>
              <p:nvPr/>
            </p:nvSpPr>
            <p:spPr>
              <a:xfrm>
                <a:off x="6886657" y="2987668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02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4CBAA79-C983-4D8C-A92A-3D32FE932C5B}"/>
                  </a:ext>
                </a:extLst>
              </p:cNvPr>
              <p:cNvSpPr txBox="1"/>
              <p:nvPr/>
            </p:nvSpPr>
            <p:spPr>
              <a:xfrm>
                <a:off x="5916844" y="2373636"/>
                <a:ext cx="23871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재생시간이 </a:t>
                </a:r>
                <a:r>
                  <a:rPr lang="en-US" altLang="ko-KR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7</a:t>
                </a:r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분 초과인</a:t>
                </a:r>
                <a:endParaRPr lang="en-US" altLang="ko-KR" dirty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트랙 삭제</a:t>
                </a:r>
                <a:endPara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7086415" y="1903269"/>
            <a:ext cx="3863819" cy="1677338"/>
            <a:chOff x="7086415" y="1903269"/>
            <a:chExt cx="3863819" cy="167733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415" y="1903269"/>
              <a:ext cx="3863819" cy="740473"/>
            </a:xfrm>
            <a:prstGeom prst="rect">
              <a:avLst/>
            </a:prstGeom>
          </p:spPr>
        </p:pic>
        <p:grpSp>
          <p:nvGrpSpPr>
            <p:cNvPr id="172" name="그룹 171"/>
            <p:cNvGrpSpPr/>
            <p:nvPr/>
          </p:nvGrpSpPr>
          <p:grpSpPr>
            <a:xfrm>
              <a:off x="7996251" y="2763744"/>
              <a:ext cx="2044149" cy="816863"/>
              <a:chOff x="8499623" y="3510196"/>
              <a:chExt cx="2044149" cy="816863"/>
            </a:xfrm>
          </p:grpSpPr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CBE88A8-9203-4257-B6E4-C23786CBFC3A}"/>
                  </a:ext>
                </a:extLst>
              </p:cNvPr>
              <p:cNvSpPr txBox="1"/>
              <p:nvPr/>
            </p:nvSpPr>
            <p:spPr>
              <a:xfrm>
                <a:off x="9288338" y="3510196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accent5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03</a:t>
                </a:r>
                <a:endParaRPr lang="ko-KR" altLang="en-US" sz="2000" dirty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90C314F-CFB9-43E3-AD42-BB57A039BE8B}"/>
                  </a:ext>
                </a:extLst>
              </p:cNvPr>
              <p:cNvSpPr txBox="1"/>
              <p:nvPr/>
            </p:nvSpPr>
            <p:spPr>
              <a:xfrm>
                <a:off x="8499623" y="3957727"/>
                <a:ext cx="2044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불필요한 장르 삭제</a:t>
                </a:r>
                <a:endPara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</p:txBody>
          </p:sp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1227121" y="1093654"/>
            <a:ext cx="347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중간 점검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때 체크해 둔 사항을 실행한다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en-US" altLang="ko-KR" sz="1400" dirty="0" smtClean="0">
              <a:solidFill>
                <a:srgbClr val="FF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990298" y="4354571"/>
            <a:ext cx="6211405" cy="2152022"/>
            <a:chOff x="2421808" y="4361010"/>
            <a:chExt cx="6211405" cy="215202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808" y="4361010"/>
              <a:ext cx="3293744" cy="2152022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5901375" y="4582683"/>
              <a:ext cx="2731838" cy="1449059"/>
              <a:chOff x="6252439" y="4721161"/>
              <a:chExt cx="2731838" cy="144905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4CBE88A8-9203-4257-B6E4-C23786CBFC3A}"/>
                  </a:ext>
                </a:extLst>
              </p:cNvPr>
              <p:cNvSpPr txBox="1"/>
              <p:nvPr/>
            </p:nvSpPr>
            <p:spPr>
              <a:xfrm>
                <a:off x="7384994" y="4721161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accent5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04</a:t>
                </a:r>
                <a:endParaRPr lang="ko-KR" altLang="en-US" sz="2000" dirty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90C314F-CFB9-43E3-AD42-BB57A039BE8B}"/>
                  </a:ext>
                </a:extLst>
              </p:cNvPr>
              <p:cNvSpPr txBox="1"/>
              <p:nvPr/>
            </p:nvSpPr>
            <p:spPr>
              <a:xfrm>
                <a:off x="6572395" y="5168692"/>
                <a:ext cx="20919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Target </a:t>
                </a:r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값 비율 확인</a:t>
                </a:r>
                <a:endPara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5A0A2D72-168D-4E59-B137-CFB9F10D42D6}"/>
                  </a:ext>
                </a:extLst>
              </p:cNvPr>
              <p:cNvSpPr txBox="1"/>
              <p:nvPr/>
            </p:nvSpPr>
            <p:spPr>
              <a:xfrm>
                <a:off x="6252439" y="5585445"/>
                <a:ext cx="27318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664F57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확인 결과</a:t>
                </a:r>
                <a:r>
                  <a:rPr lang="en-US" altLang="ko-KR" sz="1600" dirty="0" smtClean="0">
                    <a:solidFill>
                      <a:srgbClr val="664F57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, </a:t>
                </a:r>
                <a:r>
                  <a:rPr lang="ko-KR" altLang="en-US" sz="1600" dirty="0" smtClean="0">
                    <a:solidFill>
                      <a:srgbClr val="664F57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불균형하다는 것을</a:t>
                </a:r>
                <a:endParaRPr lang="en-US" altLang="ko-KR" sz="1600" dirty="0" smtClean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rgbClr val="664F57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알 수 있다</a:t>
                </a:r>
                <a:r>
                  <a:rPr lang="en-US" altLang="ko-KR" sz="1600" dirty="0" smtClean="0">
                    <a:solidFill>
                      <a:srgbClr val="664F57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.</a:t>
                </a:r>
                <a:endParaRPr lang="en-US" altLang="ko-KR" sz="16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99687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A5FEF0CB-1FEA-4A16-98B4-D724FD672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41C">
              <a:alpha val="2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495893-CA57-4F57-AD1C-CD61EA521B31}"/>
              </a:ext>
            </a:extLst>
          </p:cNvPr>
          <p:cNvSpPr/>
          <p:nvPr/>
        </p:nvSpPr>
        <p:spPr>
          <a:xfrm>
            <a:off x="-2195" y="0"/>
            <a:ext cx="12192000" cy="6858000"/>
          </a:xfrm>
          <a:prstGeom prst="rect">
            <a:avLst/>
          </a:prstGeom>
          <a:solidFill>
            <a:srgbClr val="16141C">
              <a:alpha val="2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5414E0F-E2EC-42F4-AC0B-8FD2073BBC1E}"/>
              </a:ext>
            </a:extLst>
          </p:cNvPr>
          <p:cNvSpPr/>
          <p:nvPr/>
        </p:nvSpPr>
        <p:spPr>
          <a:xfrm flipV="1">
            <a:off x="11931885" y="5855401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8EA3C59-AA1A-461A-86C7-9E75CC9B5D9A}"/>
              </a:ext>
            </a:extLst>
          </p:cNvPr>
          <p:cNvSpPr/>
          <p:nvPr/>
        </p:nvSpPr>
        <p:spPr>
          <a:xfrm flipV="1">
            <a:off x="10517334" y="6365397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19844A4-966F-4D1A-8DE7-8957314A2179}"/>
              </a:ext>
            </a:extLst>
          </p:cNvPr>
          <p:cNvSpPr/>
          <p:nvPr/>
        </p:nvSpPr>
        <p:spPr>
          <a:xfrm flipV="1">
            <a:off x="11248350" y="3673376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40211F5-9465-4EB7-9260-03DF81B4E007}"/>
              </a:ext>
            </a:extLst>
          </p:cNvPr>
          <p:cNvSpPr/>
          <p:nvPr/>
        </p:nvSpPr>
        <p:spPr>
          <a:xfrm flipV="1">
            <a:off x="12072637" y="4091720"/>
            <a:ext cx="189739" cy="189739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83535E5-170D-48CA-82B0-CE374D83E348}"/>
              </a:ext>
            </a:extLst>
          </p:cNvPr>
          <p:cNvSpPr/>
          <p:nvPr/>
        </p:nvSpPr>
        <p:spPr>
          <a:xfrm flipV="1">
            <a:off x="778889" y="6454223"/>
            <a:ext cx="189739" cy="189739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5B6B51-8B43-4C6E-86FC-F7247D761C80}"/>
              </a:ext>
            </a:extLst>
          </p:cNvPr>
          <p:cNvSpPr/>
          <p:nvPr/>
        </p:nvSpPr>
        <p:spPr>
          <a:xfrm flipV="1">
            <a:off x="10517334" y="6208435"/>
            <a:ext cx="189739" cy="189739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B387955-0E96-43E4-A77E-B289FEA89C7F}"/>
              </a:ext>
            </a:extLst>
          </p:cNvPr>
          <p:cNvSpPr/>
          <p:nvPr/>
        </p:nvSpPr>
        <p:spPr>
          <a:xfrm flipV="1">
            <a:off x="2969011" y="6084643"/>
            <a:ext cx="189739" cy="189739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15C18AC-AA96-4A21-8831-FBF9A46974F7}"/>
              </a:ext>
            </a:extLst>
          </p:cNvPr>
          <p:cNvSpPr/>
          <p:nvPr/>
        </p:nvSpPr>
        <p:spPr>
          <a:xfrm flipV="1">
            <a:off x="1170784" y="5750500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2FE2D96-FA21-44AF-8161-3D3224D9EFE6}"/>
              </a:ext>
            </a:extLst>
          </p:cNvPr>
          <p:cNvSpPr/>
          <p:nvPr/>
        </p:nvSpPr>
        <p:spPr>
          <a:xfrm flipV="1">
            <a:off x="3653379" y="5909824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6A8BAE2-E16C-4D7D-8651-12A741E61C96}"/>
              </a:ext>
            </a:extLst>
          </p:cNvPr>
          <p:cNvSpPr/>
          <p:nvPr/>
        </p:nvSpPr>
        <p:spPr>
          <a:xfrm flipV="1">
            <a:off x="1896122" y="6787624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C6FAFAF-1CB8-4894-82CB-1F2C244A3D26}"/>
              </a:ext>
            </a:extLst>
          </p:cNvPr>
          <p:cNvSpPr/>
          <p:nvPr/>
        </p:nvSpPr>
        <p:spPr>
          <a:xfrm flipV="1">
            <a:off x="0" y="5785025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D8F60E3-A41C-48E4-AB56-0C0586D1AF25}"/>
              </a:ext>
            </a:extLst>
          </p:cNvPr>
          <p:cNvSpPr/>
          <p:nvPr/>
        </p:nvSpPr>
        <p:spPr>
          <a:xfrm flipV="1">
            <a:off x="-72571" y="4319510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B14EBFB-0E31-4D04-AB95-E1BBFE2C5C20}"/>
              </a:ext>
            </a:extLst>
          </p:cNvPr>
          <p:cNvSpPr/>
          <p:nvPr/>
        </p:nvSpPr>
        <p:spPr>
          <a:xfrm flipV="1">
            <a:off x="284624" y="3547390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97AF805-81F7-439F-A5D4-AEB50CDAF2AE}"/>
              </a:ext>
            </a:extLst>
          </p:cNvPr>
          <p:cNvSpPr/>
          <p:nvPr/>
        </p:nvSpPr>
        <p:spPr>
          <a:xfrm flipV="1">
            <a:off x="708513" y="4249134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D21189-78AC-472E-9FCF-CE582D3A3ABF}"/>
              </a:ext>
            </a:extLst>
          </p:cNvPr>
          <p:cNvSpPr/>
          <p:nvPr/>
        </p:nvSpPr>
        <p:spPr>
          <a:xfrm flipV="1">
            <a:off x="898252" y="3232198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EEAA914-14D7-4D55-8126-B65D3CBA7053}"/>
              </a:ext>
            </a:extLst>
          </p:cNvPr>
          <p:cNvSpPr/>
          <p:nvPr/>
        </p:nvSpPr>
        <p:spPr>
          <a:xfrm flipV="1">
            <a:off x="10694227" y="5445575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63502" y="1418005"/>
            <a:ext cx="1528677" cy="4050034"/>
            <a:chOff x="1827582" y="1418005"/>
            <a:chExt cx="1528677" cy="405003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D48CA36-D769-4707-873D-E704813020A6}"/>
                </a:ext>
              </a:extLst>
            </p:cNvPr>
            <p:cNvSpPr txBox="1"/>
            <p:nvPr/>
          </p:nvSpPr>
          <p:spPr>
            <a:xfrm>
              <a:off x="2282394" y="1418005"/>
              <a:ext cx="738664" cy="40500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3600" spc="600" dirty="0" smtClean="0">
                  <a:solidFill>
                    <a:schemeClr val="bg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목       차</a:t>
              </a:r>
              <a:endParaRPr lang="en-US" altLang="ko-KR" sz="3600" spc="600" dirty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3AB1C7-9E64-4AF0-AA0C-0CCE06F9CEA0}"/>
                </a:ext>
              </a:extLst>
            </p:cNvPr>
            <p:cNvSpPr txBox="1"/>
            <p:nvPr/>
          </p:nvSpPr>
          <p:spPr>
            <a:xfrm>
              <a:off x="2556040" y="4728548"/>
              <a:ext cx="800219" cy="6822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ko-KR"/>
              </a:defPPr>
              <a:lvl1pPr algn="ctr">
                <a:defRPr sz="3200" spc="60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defRPr>
              </a:lvl1pPr>
            </a:lstStyle>
            <a:p>
              <a:r>
                <a:rPr lang="ko-KR" altLang="en-US" sz="4000" dirty="0"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」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2E91B6-622D-4B54-9CCA-FFFE57203C11}"/>
                </a:ext>
              </a:extLst>
            </p:cNvPr>
            <p:cNvSpPr/>
            <p:nvPr/>
          </p:nvSpPr>
          <p:spPr>
            <a:xfrm>
              <a:off x="1827582" y="1565310"/>
              <a:ext cx="800219" cy="3964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4000" spc="600" dirty="0">
                  <a:solidFill>
                    <a:schemeClr val="bg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「</a:t>
              </a: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69AEEED2-FE0B-425B-8244-2C104B4A01AD}"/>
              </a:ext>
            </a:extLst>
          </p:cNvPr>
          <p:cNvSpPr/>
          <p:nvPr/>
        </p:nvSpPr>
        <p:spPr>
          <a:xfrm flipV="1">
            <a:off x="2368005" y="5057678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0E4CA9B-F397-44FD-8022-9F20D4B5906E}"/>
              </a:ext>
            </a:extLst>
          </p:cNvPr>
          <p:cNvSpPr/>
          <p:nvPr/>
        </p:nvSpPr>
        <p:spPr>
          <a:xfrm flipV="1">
            <a:off x="2101768" y="3580857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030817" y="1589455"/>
            <a:ext cx="6759250" cy="3679090"/>
            <a:chOff x="3781429" y="1966233"/>
            <a:chExt cx="6759250" cy="3679090"/>
          </a:xfrm>
        </p:grpSpPr>
        <p:grpSp>
          <p:nvGrpSpPr>
            <p:cNvPr id="13" name="그룹 12"/>
            <p:cNvGrpSpPr/>
            <p:nvPr/>
          </p:nvGrpSpPr>
          <p:grpSpPr>
            <a:xfrm>
              <a:off x="7330505" y="1966233"/>
              <a:ext cx="3210174" cy="1540331"/>
              <a:chOff x="7330505" y="2001860"/>
              <a:chExt cx="3210174" cy="1540331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417E11A-68A9-4BE0-9A2A-B4DD29917C78}"/>
                  </a:ext>
                </a:extLst>
              </p:cNvPr>
              <p:cNvSpPr txBox="1"/>
              <p:nvPr/>
            </p:nvSpPr>
            <p:spPr>
              <a:xfrm>
                <a:off x="7330505" y="2834305"/>
                <a:ext cx="32101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02. </a:t>
                </a:r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두 번째 목차 </a:t>
                </a:r>
                <a:r>
                  <a:rPr lang="en-US" altLang="ko-KR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:</a:t>
                </a:r>
              </a:p>
              <a:p>
                <a:pPr algn="ctr"/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데이터 전처리</a:t>
                </a:r>
                <a:r>
                  <a:rPr lang="en-US" altLang="ko-KR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, EDA, </a:t>
                </a:r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시각화</a:t>
                </a:r>
                <a:endParaRPr lang="ko-KR" altLang="en-US" sz="2000" dirty="0">
                  <a:solidFill>
                    <a:srgbClr val="DFE1E2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C16631A6-9623-4651-8A98-09E53EDC8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9001" y="2001860"/>
                <a:ext cx="713183" cy="713183"/>
              </a:xfrm>
              <a:prstGeom prst="rect">
                <a:avLst/>
              </a:prstGeom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4060351" y="4111826"/>
              <a:ext cx="2339102" cy="1533497"/>
              <a:chOff x="4060351" y="3630419"/>
              <a:chExt cx="2339102" cy="153349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75BB0B6-84AE-49D9-A077-DA58DA47227C}"/>
                  </a:ext>
                </a:extLst>
              </p:cNvPr>
              <p:cNvSpPr txBox="1"/>
              <p:nvPr/>
            </p:nvSpPr>
            <p:spPr>
              <a:xfrm>
                <a:off x="4060351" y="4456030"/>
                <a:ext cx="23391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03. </a:t>
                </a:r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세 번째 목차 </a:t>
                </a:r>
                <a:r>
                  <a:rPr lang="en-US" altLang="ko-KR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:</a:t>
                </a:r>
              </a:p>
              <a:p>
                <a:pPr algn="ctr"/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모델링 및 모델 해석</a:t>
                </a:r>
                <a:endParaRPr lang="ko-KR" altLang="en-US" sz="2000" dirty="0">
                  <a:solidFill>
                    <a:srgbClr val="DFE1E2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709D52AB-8F91-43C3-9D32-10681D3DB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3310" y="3630419"/>
                <a:ext cx="713184" cy="713184"/>
              </a:xfrm>
              <a:prstGeom prst="rect">
                <a:avLst/>
              </a:prstGeom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7871840" y="4130654"/>
              <a:ext cx="2127505" cy="1495841"/>
              <a:chOff x="8602808" y="3649247"/>
              <a:chExt cx="2127505" cy="1495841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30BD357-B413-4A53-BCAF-63BEC74C97A0}"/>
                  </a:ext>
                </a:extLst>
              </p:cNvPr>
              <p:cNvSpPr txBox="1"/>
              <p:nvPr/>
            </p:nvSpPr>
            <p:spPr>
              <a:xfrm>
                <a:off x="8602808" y="4437202"/>
                <a:ext cx="2127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04. </a:t>
                </a:r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네 번째 목차 </a:t>
                </a:r>
                <a:r>
                  <a:rPr lang="en-US" altLang="ko-KR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:</a:t>
                </a:r>
              </a:p>
              <a:p>
                <a:pPr algn="ctr"/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결론</a:t>
                </a:r>
                <a:endParaRPr lang="ko-KR" altLang="en-US" sz="2000" dirty="0">
                  <a:solidFill>
                    <a:srgbClr val="DFE1E2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399FD426-9E1B-4957-A109-2206FD7D4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7624" y="3649247"/>
                <a:ext cx="637872" cy="637872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3781429" y="1966233"/>
              <a:ext cx="2896947" cy="1540331"/>
              <a:chOff x="3781429" y="2001860"/>
              <a:chExt cx="2896947" cy="1540331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DDEFA3F-5557-4903-A787-DFD3AD91DF67}"/>
                  </a:ext>
                </a:extLst>
              </p:cNvPr>
              <p:cNvSpPr txBox="1"/>
              <p:nvPr/>
            </p:nvSpPr>
            <p:spPr>
              <a:xfrm>
                <a:off x="3781429" y="2834305"/>
                <a:ext cx="289694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01. </a:t>
                </a:r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첫</a:t>
                </a:r>
                <a:r>
                  <a:rPr lang="en-US" altLang="ko-KR" sz="2000" dirty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</a:t>
                </a:r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번째 목차 </a:t>
                </a:r>
                <a:r>
                  <a:rPr lang="en-US" altLang="ko-KR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:</a:t>
                </a:r>
              </a:p>
              <a:p>
                <a:pPr algn="ctr"/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데이터 설명 및 문제 </a:t>
                </a:r>
                <a:r>
                  <a:rPr lang="ko-KR" altLang="en-US" sz="2000" dirty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정</a:t>
                </a:r>
                <a:r>
                  <a:rPr lang="ko-KR" altLang="en-US" sz="2000" dirty="0" smtClean="0">
                    <a:solidFill>
                      <a:srgbClr val="DFE1E2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의</a:t>
                </a:r>
                <a:endParaRPr lang="ko-KR" altLang="en-US" sz="2000" dirty="0">
                  <a:solidFill>
                    <a:srgbClr val="DFE1E2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pic>
            <p:nvPicPr>
              <p:cNvPr id="96" name="그림 95" descr="도끼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2BE1FAD7-D845-4DEC-A421-78A7B8D40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1105" y="2001860"/>
                <a:ext cx="617595" cy="617595"/>
              </a:xfrm>
              <a:prstGeom prst="rect">
                <a:avLst/>
              </a:prstGeom>
            </p:spPr>
          </p:pic>
        </p:grpSp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id="{56DDC530-99AD-4DB0-9C67-578007B623AF}"/>
              </a:ext>
            </a:extLst>
          </p:cNvPr>
          <p:cNvSpPr/>
          <p:nvPr/>
        </p:nvSpPr>
        <p:spPr>
          <a:xfrm flipV="1">
            <a:off x="9917714" y="3823207"/>
            <a:ext cx="189739" cy="189739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3CD10CF-9990-4A00-BB5B-BF670622B2F0}"/>
              </a:ext>
            </a:extLst>
          </p:cNvPr>
          <p:cNvSpPr/>
          <p:nvPr/>
        </p:nvSpPr>
        <p:spPr>
          <a:xfrm flipV="1">
            <a:off x="9432051" y="4684090"/>
            <a:ext cx="189739" cy="189739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44A2AF1-1661-4FAC-BFA0-4068D5B479C8}"/>
              </a:ext>
            </a:extLst>
          </p:cNvPr>
          <p:cNvSpPr/>
          <p:nvPr/>
        </p:nvSpPr>
        <p:spPr>
          <a:xfrm flipV="1">
            <a:off x="10694227" y="5445575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C31D95C-9855-4790-A126-67C9C9B78E82}"/>
              </a:ext>
            </a:extLst>
          </p:cNvPr>
          <p:cNvSpPr/>
          <p:nvPr/>
        </p:nvSpPr>
        <p:spPr>
          <a:xfrm flipV="1">
            <a:off x="9503897" y="5997769"/>
            <a:ext cx="140752" cy="140752"/>
          </a:xfrm>
          <a:prstGeom prst="ellipse">
            <a:avLst/>
          </a:prstGeom>
          <a:solidFill>
            <a:srgbClr val="17EE0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EDCF097-D1F7-447B-AFB2-0160EF232790}"/>
              </a:ext>
            </a:extLst>
          </p:cNvPr>
          <p:cNvSpPr/>
          <p:nvPr/>
        </p:nvSpPr>
        <p:spPr>
          <a:xfrm flipV="1">
            <a:off x="7703470" y="5878406"/>
            <a:ext cx="140752" cy="140752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8840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26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0.00046 L -0.00013 0.00046 L -0.0306 0.00185 C -0.0345 0.00208 -0.04049 0.00255 -0.04466 0.00463 C -0.04635 0.00532 -0.04805 0.00555 -0.04935 0.00741 C -0.05091 0.00926 -0.05234 0.0118 -0.05404 0.01296 C -0.05482 0.01343 -0.05573 0.01366 -0.05638 0.01435 C -0.05755 0.01505 -0.05846 0.0162 -0.0595 0.01713 C -0.06107 0.01805 -0.06419 0.01991 -0.06419 0.01991 C -0.06471 0.0213 -0.0651 0.02292 -0.06575 0.02407 C -0.06641 0.02477 -0.06745 0.02477 -0.0681 0.02546 C -0.06901 0.02616 -0.06979 0.02708 -0.07044 0.02824 C -0.07214 0.03079 -0.07331 0.03426 -0.07513 0.03657 C -0.07591 0.0375 -0.07682 0.03819 -0.07747 0.03935 C -0.07917 0.0419 -0.0806 0.04491 -0.08216 0.04768 C -0.08294 0.04907 -0.08398 0.05 -0.0845 0.05185 C -0.08503 0.05324 -0.08555 0.05463 -0.08607 0.05602 C -0.08685 0.05741 -0.08776 0.05856 -0.08841 0.06018 C -0.08906 0.06134 -0.08945 0.06296 -0.08997 0.06435 C -0.09075 0.0662 -0.09154 0.06805 -0.09232 0.06991 L -0.09544 0.08657 C -0.0957 0.08796 -0.09583 0.08935 -0.09622 0.09074 C -0.09674 0.09213 -0.0974 0.09329 -0.09779 0.09491 C -0.09818 0.09606 -0.09831 0.09768 -0.09857 0.09907 C -0.09909 0.10046 -0.09974 0.10162 -0.10013 0.10324 C -0.10052 0.1044 -0.10052 0.10602 -0.10091 0.10741 C -0.10156 0.10903 -0.10247 0.11018 -0.10325 0.11157 C -0.10352 0.11296 -0.10378 0.11435 -0.10404 0.11574 C -0.10521 0.11944 -0.10625 0.12083 -0.10794 0.12407 C -0.11003 0.13449 -0.10703 0.12199 -0.11107 0.13102 C -0.11549 0.14051 -0.10755 0.12986 -0.11419 0.13796 C -0.11575 0.1419 -0.11589 0.14282 -0.1181 0.1463 C -0.11888 0.14722 -0.11979 0.14792 -0.12044 0.14907 C -0.12135 0.15023 -0.122 0.15185 -0.12279 0.15324 C -0.12357 0.15417 -0.12448 0.15486 -0.12513 0.15602 C -0.12604 0.15718 -0.12669 0.1588 -0.12747 0.16018 C -0.13281 0.16736 -0.13073 0.16366 -0.13529 0.16852 C -0.13867 0.17176 -0.13685 0.17106 -0.14075 0.17407 C -0.14635 0.17801 -0.14414 0.17569 -0.14935 0.17824 C -0.15026 0.17847 -0.15091 0.17917 -0.15169 0.17963 C -0.15638 0.18125 -0.16107 0.18148 -0.16575 0.18241 C -0.18047 0.19097 -0.1651 0.18241 -0.20638 0.18518 C -0.20755 0.18518 -0.20846 0.18611 -0.2095 0.18657 C -0.22135 0.19074 -0.2095 0.18565 -0.21654 0.18935 C -0.21771 0.18981 -0.22083 0.19097 -0.222 0.19213 C -0.22292 0.19282 -0.22357 0.19398 -0.22435 0.19491 C -0.22513 0.19537 -0.22604 0.1956 -0.22669 0.1963 C -0.23125 0.20023 -0.22669 0.19815 -0.23216 0.20185 C -0.2332 0.20231 -0.23424 0.20278 -0.23529 0.20324 C -0.23672 0.20694 -0.23724 0.20856 -0.23919 0.21157 C -0.24075 0.21343 -0.24388 0.21713 -0.24388 0.21713 L -0.247 0.22546 C -0.24753 0.22685 -0.24831 0.22801 -0.24857 0.22963 C -0.24883 0.23102 -0.24922 0.23218 -0.24935 0.2338 C -0.24974 0.23542 -0.24974 0.2375 -0.25013 0.23935 C -0.25052 0.24074 -0.2513 0.2419 -0.25169 0.24352 C -0.25208 0.24468 -0.25221 0.2463 -0.25247 0.24768 C -0.25299 0.24907 -0.25365 0.25023 -0.25404 0.25185 C -0.25729 0.26319 -0.25195 0.24815 -0.25638 0.26018 C -0.2569 0.26481 -0.25716 0.26944 -0.25794 0.27407 C -0.25846 0.27685 -0.25924 0.2794 -0.2595 0.28241 C -0.25977 0.28472 -0.26003 0.28704 -0.26029 0.28935 C -0.26055 0.29074 -0.26094 0.2919 -0.26107 0.29352 C -0.26354 0.3081 -0.25977 0.2875 -0.26341 0.30741 L -0.26575 0.31991 C -0.26667 0.32454 -0.26602 0.32292 -0.26732 0.32546 L -0.26732 0.32546 " pathEditMode="relative" ptsTypes="A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066919" y="439686"/>
            <a:ext cx="4058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89A657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Target</a:t>
            </a:r>
            <a:r>
              <a:rPr lang="en-US" altLang="ko-KR" sz="2400" dirty="0" smtClean="0">
                <a:solidFill>
                  <a:prstClr val="black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black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분리 및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기준 모델 </a:t>
            </a:r>
            <a:r>
              <a:rPr lang="ko-KR" altLang="en-US" sz="2400" dirty="0">
                <a:solidFill>
                  <a:prstClr val="black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설정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-1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1314613" y="3894553"/>
            <a:ext cx="2763064" cy="1093862"/>
            <a:chOff x="8140168" y="3510196"/>
            <a:chExt cx="2763064" cy="109386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140168" y="3957727"/>
              <a:ext cx="27630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각</a:t>
              </a:r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데이터 셋을 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Feature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와 </a:t>
              </a:r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Target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으로 분리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8219282" y="1552005"/>
            <a:ext cx="2172390" cy="1014142"/>
            <a:chOff x="6024249" y="2373636"/>
            <a:chExt cx="2172390" cy="1014142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DA79D12-6AA2-4B1F-9625-73BB4F545346}"/>
                </a:ext>
              </a:extLst>
            </p:cNvPr>
            <p:cNvSpPr txBox="1"/>
            <p:nvPr/>
          </p:nvSpPr>
          <p:spPr>
            <a:xfrm>
              <a:off x="6886657" y="2987668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4CBAA79-C983-4D8C-A92A-3D32FE932C5B}"/>
                </a:ext>
              </a:extLst>
            </p:cNvPr>
            <p:cNvSpPr txBox="1"/>
            <p:nvPr/>
          </p:nvSpPr>
          <p:spPr>
            <a:xfrm>
              <a:off x="6024249" y="2373636"/>
              <a:ext cx="2172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각 평가 지표 점수를 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계산하는 함수 작성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6931989" y="5433071"/>
            <a:ext cx="1891865" cy="1093862"/>
            <a:chOff x="8575766" y="3510196"/>
            <a:chExt cx="1891865" cy="1093862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575766" y="3957727"/>
              <a:ext cx="1891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기준 모델 설정 후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점수 계산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13" y="1154398"/>
            <a:ext cx="3017310" cy="2628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017" y="1154398"/>
            <a:ext cx="2903906" cy="18093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36" y="3073112"/>
            <a:ext cx="4540573" cy="22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24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7F78D1B4-6809-425C-A98F-95F0D9844650}"/>
              </a:ext>
            </a:extLst>
          </p:cNvPr>
          <p:cNvSpPr/>
          <p:nvPr/>
        </p:nvSpPr>
        <p:spPr>
          <a:xfrm>
            <a:off x="4835237" y="1409881"/>
            <a:ext cx="2521527" cy="2521527"/>
          </a:xfrm>
          <a:prstGeom prst="ellips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F734B025-21C9-42F2-87B6-999B379FBFDD}"/>
              </a:ext>
            </a:extLst>
          </p:cNvPr>
          <p:cNvSpPr/>
          <p:nvPr/>
        </p:nvSpPr>
        <p:spPr>
          <a:xfrm>
            <a:off x="8104578" y="1409881"/>
            <a:ext cx="2521527" cy="2521527"/>
          </a:xfrm>
          <a:prstGeom prst="ellips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BADA248-75CC-423C-96D7-322A90EE99A1}"/>
              </a:ext>
            </a:extLst>
          </p:cNvPr>
          <p:cNvSpPr/>
          <p:nvPr/>
        </p:nvSpPr>
        <p:spPr>
          <a:xfrm>
            <a:off x="1565894" y="1409880"/>
            <a:ext cx="2521527" cy="2521527"/>
          </a:xfrm>
          <a:prstGeom prst="ellips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89F3D605-8A73-4CA1-A4E9-2E86CCCB8880}"/>
              </a:ext>
            </a:extLst>
          </p:cNvPr>
          <p:cNvSpPr/>
          <p:nvPr/>
        </p:nvSpPr>
        <p:spPr>
          <a:xfrm>
            <a:off x="1670956" y="1510325"/>
            <a:ext cx="2320636" cy="2320636"/>
          </a:xfrm>
          <a:prstGeom prst="ellips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F6F0232A-10F0-4F4A-AE46-6F9A9DCAFE22}"/>
              </a:ext>
            </a:extLst>
          </p:cNvPr>
          <p:cNvSpPr/>
          <p:nvPr/>
        </p:nvSpPr>
        <p:spPr>
          <a:xfrm>
            <a:off x="8205023" y="1510325"/>
            <a:ext cx="2320636" cy="2320636"/>
          </a:xfrm>
          <a:prstGeom prst="ellips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369F7F6-A8DF-4916-A413-40916AD28817}"/>
              </a:ext>
            </a:extLst>
          </p:cNvPr>
          <p:cNvGrpSpPr/>
          <p:nvPr/>
        </p:nvGrpSpPr>
        <p:grpSpPr>
          <a:xfrm>
            <a:off x="1906156" y="1970308"/>
            <a:ext cx="1829667" cy="1394635"/>
            <a:chOff x="1906155" y="2059709"/>
            <a:chExt cx="1829667" cy="139463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2632048-88F9-44E7-9D48-974D6E34C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545" y="2059709"/>
              <a:ext cx="532221" cy="532221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03D2B46-3ADC-498D-BF3D-4526E5E4224C}"/>
                </a:ext>
              </a:extLst>
            </p:cNvPr>
            <p:cNvSpPr txBox="1"/>
            <p:nvPr/>
          </p:nvSpPr>
          <p:spPr>
            <a:xfrm>
              <a:off x="1906155" y="2746458"/>
              <a:ext cx="18296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solidFill>
                    <a:srgbClr val="5D5A41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defRPr>
              </a:lvl1pPr>
            </a:lstStyle>
            <a:p>
              <a:r>
                <a:rPr lang="en-US" altLang="ko-KR" sz="2000" dirty="0" smtClean="0">
                  <a:solidFill>
                    <a:schemeClr val="tx1"/>
                  </a:solidFill>
                </a:rPr>
                <a:t>Random Forest</a:t>
              </a:r>
            </a:p>
            <a:p>
              <a:r>
                <a:rPr lang="en-US" altLang="ko-KR" sz="2000" dirty="0" err="1" smtClean="0">
                  <a:solidFill>
                    <a:schemeClr val="tx1"/>
                  </a:solidFill>
                </a:rPr>
                <a:t>Classfier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75D6C-E637-4D76-B424-84EB855D3121}"/>
              </a:ext>
            </a:extLst>
          </p:cNvPr>
          <p:cNvSpPr txBox="1"/>
          <p:nvPr/>
        </p:nvSpPr>
        <p:spPr>
          <a:xfrm>
            <a:off x="8785695" y="2679864"/>
            <a:ext cx="1159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D5A4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LGBM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 err="1">
                <a:solidFill>
                  <a:schemeClr val="tx1"/>
                </a:solidFill>
              </a:rPr>
              <a:t>Classfier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1A4661D-4AE3-4881-A37F-D8D22ECF9D36}"/>
              </a:ext>
            </a:extLst>
          </p:cNvPr>
          <p:cNvGrpSpPr/>
          <p:nvPr/>
        </p:nvGrpSpPr>
        <p:grpSpPr>
          <a:xfrm>
            <a:off x="2243548" y="4396800"/>
            <a:ext cx="1154881" cy="1046456"/>
            <a:chOff x="2243547" y="4557102"/>
            <a:chExt cx="1154881" cy="1046456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40E0662-A9E1-406F-A485-58F39DA7E137}"/>
                </a:ext>
              </a:extLst>
            </p:cNvPr>
            <p:cNvSpPr/>
            <p:nvPr/>
          </p:nvSpPr>
          <p:spPr>
            <a:xfrm>
              <a:off x="2243555" y="5513070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6F0BF52-9420-4F78-ABEA-A17FB669F794}"/>
                </a:ext>
              </a:extLst>
            </p:cNvPr>
            <p:cNvSpPr/>
            <p:nvPr/>
          </p:nvSpPr>
          <p:spPr>
            <a:xfrm>
              <a:off x="2243554" y="5393574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DFCAC0E-22C1-4250-88AD-5A14DFA7EC68}"/>
                </a:ext>
              </a:extLst>
            </p:cNvPr>
            <p:cNvSpPr/>
            <p:nvPr/>
          </p:nvSpPr>
          <p:spPr>
            <a:xfrm>
              <a:off x="2243553" y="5274078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C58413B-B4A3-4BA1-9B2F-C807A3AF6166}"/>
                </a:ext>
              </a:extLst>
            </p:cNvPr>
            <p:cNvSpPr/>
            <p:nvPr/>
          </p:nvSpPr>
          <p:spPr>
            <a:xfrm>
              <a:off x="2243552" y="5154582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34A38AF-F8FD-4E56-A710-FFF77F55C4C3}"/>
                </a:ext>
              </a:extLst>
            </p:cNvPr>
            <p:cNvSpPr/>
            <p:nvPr/>
          </p:nvSpPr>
          <p:spPr>
            <a:xfrm>
              <a:off x="2243551" y="5035086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0E0A7CC-2180-4396-9DB8-561DCAE83877}"/>
                </a:ext>
              </a:extLst>
            </p:cNvPr>
            <p:cNvSpPr/>
            <p:nvPr/>
          </p:nvSpPr>
          <p:spPr>
            <a:xfrm>
              <a:off x="2243550" y="4915590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E390D2B-7995-4FAA-98D1-DAA459545223}"/>
                </a:ext>
              </a:extLst>
            </p:cNvPr>
            <p:cNvSpPr/>
            <p:nvPr/>
          </p:nvSpPr>
          <p:spPr>
            <a:xfrm>
              <a:off x="2243549" y="4796094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1F3117F-07F0-4232-BCE7-58A4E6EEA50C}"/>
                </a:ext>
              </a:extLst>
            </p:cNvPr>
            <p:cNvSpPr/>
            <p:nvPr/>
          </p:nvSpPr>
          <p:spPr>
            <a:xfrm>
              <a:off x="2243548" y="4676598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6D75CA9-3C01-4E58-A487-C2B19385AA67}"/>
                </a:ext>
              </a:extLst>
            </p:cNvPr>
            <p:cNvSpPr/>
            <p:nvPr/>
          </p:nvSpPr>
          <p:spPr>
            <a:xfrm>
              <a:off x="2243547" y="4557102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75029A6-A2C1-4957-96DD-9B2B6BEF4CED}"/>
                </a:ext>
              </a:extLst>
            </p:cNvPr>
            <p:cNvSpPr/>
            <p:nvPr/>
          </p:nvSpPr>
          <p:spPr>
            <a:xfrm>
              <a:off x="2481680" y="5513070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03ADEC7-439B-4F57-9F5B-42B3FC19DEE6}"/>
                </a:ext>
              </a:extLst>
            </p:cNvPr>
            <p:cNvSpPr/>
            <p:nvPr/>
          </p:nvSpPr>
          <p:spPr>
            <a:xfrm>
              <a:off x="2481679" y="5393574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AEC4AF9-39EF-464E-8C17-1B5D2092C25B}"/>
                </a:ext>
              </a:extLst>
            </p:cNvPr>
            <p:cNvSpPr/>
            <p:nvPr/>
          </p:nvSpPr>
          <p:spPr>
            <a:xfrm>
              <a:off x="2481678" y="5274078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3A842EA-4CBC-46AB-8E8C-DA7D94114E0D}"/>
                </a:ext>
              </a:extLst>
            </p:cNvPr>
            <p:cNvSpPr/>
            <p:nvPr/>
          </p:nvSpPr>
          <p:spPr>
            <a:xfrm>
              <a:off x="2481677" y="5154582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49087F0-B4A4-4836-8542-8C1F50DCF257}"/>
                </a:ext>
              </a:extLst>
            </p:cNvPr>
            <p:cNvSpPr/>
            <p:nvPr/>
          </p:nvSpPr>
          <p:spPr>
            <a:xfrm>
              <a:off x="2481676" y="5035086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068195A-B67F-4A61-9D52-46D376204887}"/>
                </a:ext>
              </a:extLst>
            </p:cNvPr>
            <p:cNvSpPr/>
            <p:nvPr/>
          </p:nvSpPr>
          <p:spPr>
            <a:xfrm>
              <a:off x="2481675" y="4915590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8D5FB96-5AF9-4B44-808A-2F6B6D296BB7}"/>
                </a:ext>
              </a:extLst>
            </p:cNvPr>
            <p:cNvSpPr/>
            <p:nvPr/>
          </p:nvSpPr>
          <p:spPr>
            <a:xfrm>
              <a:off x="2719805" y="5513070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1436410-3909-46BE-9E22-837FE2044811}"/>
                </a:ext>
              </a:extLst>
            </p:cNvPr>
            <p:cNvSpPr/>
            <p:nvPr/>
          </p:nvSpPr>
          <p:spPr>
            <a:xfrm>
              <a:off x="2719804" y="5393574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5A2AA92-BE05-49DA-8CF5-9E7463CD55A8}"/>
                </a:ext>
              </a:extLst>
            </p:cNvPr>
            <p:cNvSpPr/>
            <p:nvPr/>
          </p:nvSpPr>
          <p:spPr>
            <a:xfrm>
              <a:off x="2719803" y="5274078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AA4D2C7-5380-4D43-8710-D06294CFF8B2}"/>
                </a:ext>
              </a:extLst>
            </p:cNvPr>
            <p:cNvSpPr/>
            <p:nvPr/>
          </p:nvSpPr>
          <p:spPr>
            <a:xfrm>
              <a:off x="2957930" y="5513070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4D372AE-1E18-45A0-8894-3BA22C29CCF1}"/>
                </a:ext>
              </a:extLst>
            </p:cNvPr>
            <p:cNvSpPr/>
            <p:nvPr/>
          </p:nvSpPr>
          <p:spPr>
            <a:xfrm>
              <a:off x="2957929" y="5393574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58E5A7C-8E55-4A8E-8CF2-A36120A9042B}"/>
                </a:ext>
              </a:extLst>
            </p:cNvPr>
            <p:cNvSpPr/>
            <p:nvPr/>
          </p:nvSpPr>
          <p:spPr>
            <a:xfrm>
              <a:off x="2957928" y="5274078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E6A89BA-638E-4809-82EF-435826543195}"/>
                </a:ext>
              </a:extLst>
            </p:cNvPr>
            <p:cNvSpPr/>
            <p:nvPr/>
          </p:nvSpPr>
          <p:spPr>
            <a:xfrm>
              <a:off x="2957927" y="5154582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2B555CD-6C65-4B6C-8B8A-7D653FD949A0}"/>
                </a:ext>
              </a:extLst>
            </p:cNvPr>
            <p:cNvSpPr/>
            <p:nvPr/>
          </p:nvSpPr>
          <p:spPr>
            <a:xfrm>
              <a:off x="2957926" y="5035086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6B199A5-234E-4AC1-8573-572E6E844B37}"/>
                </a:ext>
              </a:extLst>
            </p:cNvPr>
            <p:cNvSpPr/>
            <p:nvPr/>
          </p:nvSpPr>
          <p:spPr>
            <a:xfrm>
              <a:off x="2957925" y="4915590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965F3ACC-F53A-4D85-9992-7CE115C7A237}"/>
                </a:ext>
              </a:extLst>
            </p:cNvPr>
            <p:cNvSpPr/>
            <p:nvPr/>
          </p:nvSpPr>
          <p:spPr>
            <a:xfrm>
              <a:off x="3196055" y="5513070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82B6562C-9B2D-4A58-BBCE-099FA5BEAF0C}"/>
                </a:ext>
              </a:extLst>
            </p:cNvPr>
            <p:cNvSpPr/>
            <p:nvPr/>
          </p:nvSpPr>
          <p:spPr>
            <a:xfrm>
              <a:off x="3196054" y="5393574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AF36D22-B33E-4D89-B4C6-C1B717EF71BF}"/>
                </a:ext>
              </a:extLst>
            </p:cNvPr>
            <p:cNvSpPr/>
            <p:nvPr/>
          </p:nvSpPr>
          <p:spPr>
            <a:xfrm>
              <a:off x="3196053" y="5274078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C95F1A-914E-4D6D-8A7A-6F02E91EA6E1}"/>
                </a:ext>
              </a:extLst>
            </p:cNvPr>
            <p:cNvSpPr/>
            <p:nvPr/>
          </p:nvSpPr>
          <p:spPr>
            <a:xfrm>
              <a:off x="3196052" y="5154582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650990D-40BA-4480-91C3-B844311E8A81}"/>
                </a:ext>
              </a:extLst>
            </p:cNvPr>
            <p:cNvSpPr/>
            <p:nvPr/>
          </p:nvSpPr>
          <p:spPr>
            <a:xfrm>
              <a:off x="3196051" y="5035086"/>
              <a:ext cx="202373" cy="90488"/>
            </a:xfrm>
            <a:prstGeom prst="rect">
              <a:avLst/>
            </a:prstGeom>
            <a:solidFill>
              <a:srgbClr val="DFA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697B7F4-B07C-4EA9-8BC0-A504D8CF163D}"/>
              </a:ext>
            </a:extLst>
          </p:cNvPr>
          <p:cNvCxnSpPr/>
          <p:nvPr/>
        </p:nvCxnSpPr>
        <p:spPr>
          <a:xfrm>
            <a:off x="0" y="254000"/>
            <a:ext cx="12192000" cy="0"/>
          </a:xfrm>
          <a:prstGeom prst="lin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C77B044A-0792-46A6-B863-7468874E4E78}"/>
              </a:ext>
            </a:extLst>
          </p:cNvPr>
          <p:cNvCxnSpPr/>
          <p:nvPr/>
        </p:nvCxnSpPr>
        <p:spPr>
          <a:xfrm>
            <a:off x="0" y="6591300"/>
            <a:ext cx="12192000" cy="0"/>
          </a:xfrm>
          <a:prstGeom prst="lin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5" name="그림 144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32B9DCAD-3A0A-4DAC-B9C9-32B37E09F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1680" r="82383"/>
          <a:stretch/>
        </p:blipFill>
        <p:spPr>
          <a:xfrm rot="19396073">
            <a:off x="191455" y="3379963"/>
            <a:ext cx="2201127" cy="3170621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146" name="그림 145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AA2F84DC-C228-4EFB-89DB-E3E5B5112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5617515">
            <a:off x="10226924" y="1667514"/>
            <a:ext cx="1183757" cy="1566239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147" name="그림 146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E048500A-42D3-4C4B-8724-B3018E918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>
            <a:off x="4881182" y="1000316"/>
            <a:ext cx="1006085" cy="133116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148" name="그림 147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33E2D4D3-8605-4C5C-8C47-F3A7C3C62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7286324">
            <a:off x="7707714" y="4249168"/>
            <a:ext cx="889526" cy="117694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149" name="그림 148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C4D98C75-A16F-442A-B034-23BAB25CD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7286324">
            <a:off x="10232676" y="867184"/>
            <a:ext cx="793311" cy="1049637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543046B-4798-41B1-BEFB-E2BC714EE336}"/>
              </a:ext>
            </a:extLst>
          </p:cNvPr>
          <p:cNvGrpSpPr/>
          <p:nvPr/>
        </p:nvGrpSpPr>
        <p:grpSpPr>
          <a:xfrm>
            <a:off x="5518562" y="4401664"/>
            <a:ext cx="1154877" cy="1046456"/>
            <a:chOff x="5518561" y="4561966"/>
            <a:chExt cx="1154877" cy="1046456"/>
          </a:xfrm>
          <a:solidFill>
            <a:srgbClr val="BAC5D5"/>
          </a:solidFill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FDF4CD1-14D4-4C79-802F-D093462E9EAF}"/>
                </a:ext>
              </a:extLst>
            </p:cNvPr>
            <p:cNvSpPr/>
            <p:nvPr/>
          </p:nvSpPr>
          <p:spPr>
            <a:xfrm>
              <a:off x="5518565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E051878-DC2D-4ACA-A14D-F342564EE7B6}"/>
                </a:ext>
              </a:extLst>
            </p:cNvPr>
            <p:cNvSpPr/>
            <p:nvPr/>
          </p:nvSpPr>
          <p:spPr>
            <a:xfrm>
              <a:off x="5518564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7188698-5B70-48B6-8175-0B5DF7BB65C0}"/>
                </a:ext>
              </a:extLst>
            </p:cNvPr>
            <p:cNvSpPr/>
            <p:nvPr/>
          </p:nvSpPr>
          <p:spPr>
            <a:xfrm>
              <a:off x="5518563" y="527894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EE1B816-0488-4E23-8556-EB500866A71A}"/>
                </a:ext>
              </a:extLst>
            </p:cNvPr>
            <p:cNvSpPr/>
            <p:nvPr/>
          </p:nvSpPr>
          <p:spPr>
            <a:xfrm>
              <a:off x="5518562" y="515944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AB9F96C2-E714-49A3-BA0D-F1C34B036CA5}"/>
                </a:ext>
              </a:extLst>
            </p:cNvPr>
            <p:cNvSpPr/>
            <p:nvPr/>
          </p:nvSpPr>
          <p:spPr>
            <a:xfrm>
              <a:off x="5518561" y="5039950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64452D0-0830-43E3-A504-D15DE22A2FC7}"/>
                </a:ext>
              </a:extLst>
            </p:cNvPr>
            <p:cNvSpPr/>
            <p:nvPr/>
          </p:nvSpPr>
          <p:spPr>
            <a:xfrm>
              <a:off x="5756690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69C4A68D-5262-43D2-8C7C-D0AC6775BBD1}"/>
                </a:ext>
              </a:extLst>
            </p:cNvPr>
            <p:cNvSpPr/>
            <p:nvPr/>
          </p:nvSpPr>
          <p:spPr>
            <a:xfrm>
              <a:off x="5756689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4C1EA13-44EE-4808-88BE-A9A10AF45200}"/>
                </a:ext>
              </a:extLst>
            </p:cNvPr>
            <p:cNvSpPr/>
            <p:nvPr/>
          </p:nvSpPr>
          <p:spPr>
            <a:xfrm>
              <a:off x="5756688" y="527894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2B00AB1-8D27-43D9-9F5A-D2BC466E19CC}"/>
                </a:ext>
              </a:extLst>
            </p:cNvPr>
            <p:cNvSpPr/>
            <p:nvPr/>
          </p:nvSpPr>
          <p:spPr>
            <a:xfrm>
              <a:off x="5756687" y="515944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999EB9C-A8A8-4F5D-ABC2-ACAD4B82E3B3}"/>
                </a:ext>
              </a:extLst>
            </p:cNvPr>
            <p:cNvSpPr/>
            <p:nvPr/>
          </p:nvSpPr>
          <p:spPr>
            <a:xfrm>
              <a:off x="5756686" y="5039950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B7637DE-28D5-4A29-A706-30C81016D6F6}"/>
                </a:ext>
              </a:extLst>
            </p:cNvPr>
            <p:cNvSpPr/>
            <p:nvPr/>
          </p:nvSpPr>
          <p:spPr>
            <a:xfrm>
              <a:off x="5756685" y="492045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293E077-0EF3-4FF2-B579-9CC72EF74268}"/>
                </a:ext>
              </a:extLst>
            </p:cNvPr>
            <p:cNvSpPr/>
            <p:nvPr/>
          </p:nvSpPr>
          <p:spPr>
            <a:xfrm>
              <a:off x="5756684" y="480095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CE93B28-BF45-45B4-9A5F-2FBFDCABF02A}"/>
                </a:ext>
              </a:extLst>
            </p:cNvPr>
            <p:cNvSpPr/>
            <p:nvPr/>
          </p:nvSpPr>
          <p:spPr>
            <a:xfrm>
              <a:off x="5994815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5DD7766-0D8B-42B4-9DEF-B5CEDBC0BD56}"/>
                </a:ext>
              </a:extLst>
            </p:cNvPr>
            <p:cNvSpPr/>
            <p:nvPr/>
          </p:nvSpPr>
          <p:spPr>
            <a:xfrm>
              <a:off x="5994814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BA44D671-E8EF-466F-B2AC-F11A3C4AA51E}"/>
                </a:ext>
              </a:extLst>
            </p:cNvPr>
            <p:cNvSpPr/>
            <p:nvPr/>
          </p:nvSpPr>
          <p:spPr>
            <a:xfrm>
              <a:off x="5994813" y="527894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38995C9-73FA-4B0A-A698-2AEF732BBFE5}"/>
                </a:ext>
              </a:extLst>
            </p:cNvPr>
            <p:cNvSpPr/>
            <p:nvPr/>
          </p:nvSpPr>
          <p:spPr>
            <a:xfrm>
              <a:off x="5994812" y="515944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C803C50-A8E4-4FFE-99D7-52665113D7D9}"/>
                </a:ext>
              </a:extLst>
            </p:cNvPr>
            <p:cNvSpPr/>
            <p:nvPr/>
          </p:nvSpPr>
          <p:spPr>
            <a:xfrm>
              <a:off x="5994811" y="5039950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86ADDD5A-3C35-4D59-A8EF-95A43F488D3C}"/>
                </a:ext>
              </a:extLst>
            </p:cNvPr>
            <p:cNvSpPr/>
            <p:nvPr/>
          </p:nvSpPr>
          <p:spPr>
            <a:xfrm>
              <a:off x="5994810" y="492045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E03AF60B-64FE-44AF-B5BE-DF988C27A9FB}"/>
                </a:ext>
              </a:extLst>
            </p:cNvPr>
            <p:cNvSpPr/>
            <p:nvPr/>
          </p:nvSpPr>
          <p:spPr>
            <a:xfrm>
              <a:off x="5994809" y="480095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B145DB-C9BF-429E-B707-CE224FE39377}"/>
                </a:ext>
              </a:extLst>
            </p:cNvPr>
            <p:cNvSpPr/>
            <p:nvPr/>
          </p:nvSpPr>
          <p:spPr>
            <a:xfrm>
              <a:off x="5994808" y="468146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89FE717-21E1-4B60-AF24-50DE095FB39B}"/>
                </a:ext>
              </a:extLst>
            </p:cNvPr>
            <p:cNvSpPr/>
            <p:nvPr/>
          </p:nvSpPr>
          <p:spPr>
            <a:xfrm>
              <a:off x="5994807" y="456196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70EFC95-EAA4-42A8-AD92-0FA60E473789}"/>
                </a:ext>
              </a:extLst>
            </p:cNvPr>
            <p:cNvSpPr/>
            <p:nvPr/>
          </p:nvSpPr>
          <p:spPr>
            <a:xfrm>
              <a:off x="6232940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984C6D7E-9EE2-48E5-950E-E30C3373FC83}"/>
                </a:ext>
              </a:extLst>
            </p:cNvPr>
            <p:cNvSpPr/>
            <p:nvPr/>
          </p:nvSpPr>
          <p:spPr>
            <a:xfrm>
              <a:off x="6232939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EB494D3-6BFF-4457-BCEE-965ECCB92972}"/>
                </a:ext>
              </a:extLst>
            </p:cNvPr>
            <p:cNvSpPr/>
            <p:nvPr/>
          </p:nvSpPr>
          <p:spPr>
            <a:xfrm>
              <a:off x="6471065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243FE34-E830-41DC-AC93-420883D13508}"/>
                </a:ext>
              </a:extLst>
            </p:cNvPr>
            <p:cNvSpPr/>
            <p:nvPr/>
          </p:nvSpPr>
          <p:spPr>
            <a:xfrm>
              <a:off x="6471064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975AB6E2-33C4-40EF-88CC-1BEC5643782E}"/>
                </a:ext>
              </a:extLst>
            </p:cNvPr>
            <p:cNvSpPr/>
            <p:nvPr/>
          </p:nvSpPr>
          <p:spPr>
            <a:xfrm>
              <a:off x="6471063" y="527894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FC2BAE2-A872-4E17-BD0F-065B2B2BFD42}"/>
                </a:ext>
              </a:extLst>
            </p:cNvPr>
            <p:cNvSpPr/>
            <p:nvPr/>
          </p:nvSpPr>
          <p:spPr>
            <a:xfrm>
              <a:off x="6471062" y="515944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42164E91-9626-4D53-B25C-AE19793C6A0D}"/>
              </a:ext>
            </a:extLst>
          </p:cNvPr>
          <p:cNvGrpSpPr/>
          <p:nvPr/>
        </p:nvGrpSpPr>
        <p:grpSpPr>
          <a:xfrm>
            <a:off x="8787903" y="4401664"/>
            <a:ext cx="1154878" cy="1046456"/>
            <a:chOff x="8787902" y="4561966"/>
            <a:chExt cx="1154878" cy="1046456"/>
          </a:xfrm>
          <a:solidFill>
            <a:srgbClr val="EDA1AC"/>
          </a:solidFill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AF13A67-7F33-4144-AC9F-B5D9BE2BEC18}"/>
                </a:ext>
              </a:extLst>
            </p:cNvPr>
            <p:cNvSpPr/>
            <p:nvPr/>
          </p:nvSpPr>
          <p:spPr>
            <a:xfrm>
              <a:off x="8787907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1CE1347-99D6-406E-999C-8336FB10C718}"/>
                </a:ext>
              </a:extLst>
            </p:cNvPr>
            <p:cNvSpPr/>
            <p:nvPr/>
          </p:nvSpPr>
          <p:spPr>
            <a:xfrm>
              <a:off x="8787906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CCC1D0-CB38-462B-87BE-DEA1474A9F32}"/>
                </a:ext>
              </a:extLst>
            </p:cNvPr>
            <p:cNvSpPr/>
            <p:nvPr/>
          </p:nvSpPr>
          <p:spPr>
            <a:xfrm>
              <a:off x="8787905" y="527894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7588EF-8C24-47A3-B7FA-23AC3843DB1B}"/>
                </a:ext>
              </a:extLst>
            </p:cNvPr>
            <p:cNvSpPr/>
            <p:nvPr/>
          </p:nvSpPr>
          <p:spPr>
            <a:xfrm>
              <a:off x="8787904" y="515944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C83D40B-0D4B-4D26-8E3B-3640167B89B9}"/>
                </a:ext>
              </a:extLst>
            </p:cNvPr>
            <p:cNvSpPr/>
            <p:nvPr/>
          </p:nvSpPr>
          <p:spPr>
            <a:xfrm>
              <a:off x="8787903" y="5039950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D93E7A5-8607-4BD5-89DE-A81A7E7BA972}"/>
                </a:ext>
              </a:extLst>
            </p:cNvPr>
            <p:cNvSpPr/>
            <p:nvPr/>
          </p:nvSpPr>
          <p:spPr>
            <a:xfrm>
              <a:off x="8787902" y="492045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D3EBFA-F1A0-42F3-81B2-3F0CF12A8410}"/>
                </a:ext>
              </a:extLst>
            </p:cNvPr>
            <p:cNvSpPr/>
            <p:nvPr/>
          </p:nvSpPr>
          <p:spPr>
            <a:xfrm>
              <a:off x="9026032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E4A3F0CB-BAF5-4113-AE07-C1402DE898BE}"/>
                </a:ext>
              </a:extLst>
            </p:cNvPr>
            <p:cNvSpPr/>
            <p:nvPr/>
          </p:nvSpPr>
          <p:spPr>
            <a:xfrm>
              <a:off x="9026031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E3670608-C83C-45F4-B7A6-4EFE72C437BB}"/>
                </a:ext>
              </a:extLst>
            </p:cNvPr>
            <p:cNvSpPr/>
            <p:nvPr/>
          </p:nvSpPr>
          <p:spPr>
            <a:xfrm>
              <a:off x="9026030" y="527894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796E635-D2EC-4A0C-A85C-C45E18603958}"/>
                </a:ext>
              </a:extLst>
            </p:cNvPr>
            <p:cNvSpPr/>
            <p:nvPr/>
          </p:nvSpPr>
          <p:spPr>
            <a:xfrm>
              <a:off x="9026029" y="515944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C2FCE10-1A89-4CED-852B-262BDB30A86F}"/>
                </a:ext>
              </a:extLst>
            </p:cNvPr>
            <p:cNvSpPr/>
            <p:nvPr/>
          </p:nvSpPr>
          <p:spPr>
            <a:xfrm>
              <a:off x="9026028" y="5039950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06E16B9-7AD7-405E-AB01-595FAE1C812D}"/>
                </a:ext>
              </a:extLst>
            </p:cNvPr>
            <p:cNvSpPr/>
            <p:nvPr/>
          </p:nvSpPr>
          <p:spPr>
            <a:xfrm>
              <a:off x="9264157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D59A1FC2-9BD5-49F2-A3AE-D139264F2B3F}"/>
                </a:ext>
              </a:extLst>
            </p:cNvPr>
            <p:cNvSpPr/>
            <p:nvPr/>
          </p:nvSpPr>
          <p:spPr>
            <a:xfrm>
              <a:off x="9264156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1C5FBEC-762C-4172-9245-98D146ADFA8E}"/>
                </a:ext>
              </a:extLst>
            </p:cNvPr>
            <p:cNvSpPr/>
            <p:nvPr/>
          </p:nvSpPr>
          <p:spPr>
            <a:xfrm>
              <a:off x="9264155" y="527894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9D7D0BB5-7672-44A9-94D2-2C5D3BA0648F}"/>
                </a:ext>
              </a:extLst>
            </p:cNvPr>
            <p:cNvSpPr/>
            <p:nvPr/>
          </p:nvSpPr>
          <p:spPr>
            <a:xfrm>
              <a:off x="9264154" y="515944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73EBCE7-1CF8-44F8-92B6-36C987C9C2A5}"/>
                </a:ext>
              </a:extLst>
            </p:cNvPr>
            <p:cNvSpPr/>
            <p:nvPr/>
          </p:nvSpPr>
          <p:spPr>
            <a:xfrm>
              <a:off x="9264153" y="5039950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9F5EF8C-6A73-47EF-956B-E5503AE73C11}"/>
                </a:ext>
              </a:extLst>
            </p:cNvPr>
            <p:cNvSpPr/>
            <p:nvPr/>
          </p:nvSpPr>
          <p:spPr>
            <a:xfrm>
              <a:off x="9264152" y="492045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D5B0E3F3-416B-4F68-9F79-A4B347579702}"/>
                </a:ext>
              </a:extLst>
            </p:cNvPr>
            <p:cNvSpPr/>
            <p:nvPr/>
          </p:nvSpPr>
          <p:spPr>
            <a:xfrm>
              <a:off x="9502282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4A8ECC5-B43D-432E-B188-7E4AED6B61C6}"/>
                </a:ext>
              </a:extLst>
            </p:cNvPr>
            <p:cNvSpPr/>
            <p:nvPr/>
          </p:nvSpPr>
          <p:spPr>
            <a:xfrm>
              <a:off x="9502281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B6E940F-F75B-4A4B-876C-90D4D1065CBE}"/>
                </a:ext>
              </a:extLst>
            </p:cNvPr>
            <p:cNvSpPr/>
            <p:nvPr/>
          </p:nvSpPr>
          <p:spPr>
            <a:xfrm>
              <a:off x="9502280" y="527894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F1B52F9-D0C5-4A94-81B3-76B502E6C033}"/>
                </a:ext>
              </a:extLst>
            </p:cNvPr>
            <p:cNvSpPr/>
            <p:nvPr/>
          </p:nvSpPr>
          <p:spPr>
            <a:xfrm>
              <a:off x="9502279" y="515944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4A993B4-077E-4478-B89C-36FCBE38787B}"/>
                </a:ext>
              </a:extLst>
            </p:cNvPr>
            <p:cNvSpPr/>
            <p:nvPr/>
          </p:nvSpPr>
          <p:spPr>
            <a:xfrm>
              <a:off x="9740407" y="551793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236E59F-E09B-4D75-8190-19474E20E596}"/>
                </a:ext>
              </a:extLst>
            </p:cNvPr>
            <p:cNvSpPr/>
            <p:nvPr/>
          </p:nvSpPr>
          <p:spPr>
            <a:xfrm>
              <a:off x="9740406" y="539843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22CC8DF7-B3A6-4803-B9FE-C0C9D23E4806}"/>
                </a:ext>
              </a:extLst>
            </p:cNvPr>
            <p:cNvSpPr/>
            <p:nvPr/>
          </p:nvSpPr>
          <p:spPr>
            <a:xfrm>
              <a:off x="9740405" y="527894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63ACAD4-DA58-4637-AB14-5CB279AF4CF4}"/>
                </a:ext>
              </a:extLst>
            </p:cNvPr>
            <p:cNvSpPr/>
            <p:nvPr/>
          </p:nvSpPr>
          <p:spPr>
            <a:xfrm>
              <a:off x="9740404" y="515944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1AF26E9-FC76-424E-B2D5-C6E590DA72FC}"/>
                </a:ext>
              </a:extLst>
            </p:cNvPr>
            <p:cNvSpPr/>
            <p:nvPr/>
          </p:nvSpPr>
          <p:spPr>
            <a:xfrm>
              <a:off x="9740403" y="5039950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E6565F2-2B76-420C-A9A4-E11DBD68A1FB}"/>
                </a:ext>
              </a:extLst>
            </p:cNvPr>
            <p:cNvSpPr/>
            <p:nvPr/>
          </p:nvSpPr>
          <p:spPr>
            <a:xfrm>
              <a:off x="9740402" y="4920454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F7B56A5-7FA3-477D-AC05-C06B354716CC}"/>
                </a:ext>
              </a:extLst>
            </p:cNvPr>
            <p:cNvSpPr/>
            <p:nvPr/>
          </p:nvSpPr>
          <p:spPr>
            <a:xfrm>
              <a:off x="9740401" y="4800958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A12C18CD-6FFD-4A4B-BE9E-937F2F8997C2}"/>
                </a:ext>
              </a:extLst>
            </p:cNvPr>
            <p:cNvSpPr/>
            <p:nvPr/>
          </p:nvSpPr>
          <p:spPr>
            <a:xfrm>
              <a:off x="9740400" y="4681462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C93797C-2432-4993-9C3E-D72C49EC4058}"/>
                </a:ext>
              </a:extLst>
            </p:cNvPr>
            <p:cNvSpPr/>
            <p:nvPr/>
          </p:nvSpPr>
          <p:spPr>
            <a:xfrm>
              <a:off x="9740399" y="4561966"/>
              <a:ext cx="202373" cy="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F6F0232A-10F0-4F4A-AE46-6F9A9DCAFE22}"/>
              </a:ext>
            </a:extLst>
          </p:cNvPr>
          <p:cNvSpPr/>
          <p:nvPr/>
        </p:nvSpPr>
        <p:spPr>
          <a:xfrm>
            <a:off x="4933061" y="1507006"/>
            <a:ext cx="2320636" cy="2320636"/>
          </a:xfrm>
          <a:prstGeom prst="ellips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03D2B46-3ADC-498D-BF3D-4526E5E4224C}"/>
              </a:ext>
            </a:extLst>
          </p:cNvPr>
          <p:cNvSpPr txBox="1"/>
          <p:nvPr/>
        </p:nvSpPr>
        <p:spPr>
          <a:xfrm>
            <a:off x="5513732" y="2657057"/>
            <a:ext cx="1159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D5A4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XGB</a:t>
            </a:r>
          </a:p>
          <a:p>
            <a:r>
              <a:rPr lang="en-US" altLang="ko-KR" sz="2000" dirty="0" err="1" smtClean="0">
                <a:solidFill>
                  <a:schemeClr val="tx1"/>
                </a:solidFill>
              </a:rPr>
              <a:t>Classfier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353" y1="18235" x2="47353" y2="18235"/>
                        <a14:foregroundMark x1="61765" y1="36471" x2="61765" y2="36471"/>
                        <a14:foregroundMark x1="69706" y1="52941" x2="69706" y2="52941"/>
                        <a14:foregroundMark x1="72059" y1="62647" x2="72059" y2="62647"/>
                        <a14:foregroundMark x1="61765" y1="69118" x2="61765" y2="69118"/>
                        <a14:foregroundMark x1="50882" y1="77647" x2="50882" y2="77647"/>
                        <a14:foregroundMark x1="40294" y1="65588" x2="40294" y2="65588"/>
                        <a14:foregroundMark x1="29118" y1="61176" x2="29118" y2="61176"/>
                        <a14:foregroundMark x1="31765" y1="50000" x2="31765" y2="50000"/>
                        <a14:foregroundMark x1="29118" y1="37059" x2="29118" y2="37059"/>
                        <a14:foregroundMark x1="40588" y1="33235" x2="40588" y2="33235"/>
                        <a14:foregroundMark x1="52941" y1="56471" x2="52941" y2="56471"/>
                        <a14:foregroundMark x1="52059" y1="55882" x2="52059" y2="55882"/>
                        <a14:foregroundMark x1="54706" y1="66765" x2="54706" y2="66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51" y="1890404"/>
            <a:ext cx="686498" cy="6864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>
                        <a14:foregroundMark x1="29778" y1="29821" x2="29778" y2="29821"/>
                        <a14:foregroundMark x1="39444" y1="21749" x2="39444" y2="21749"/>
                        <a14:foregroundMark x1="41111" y1="2691" x2="41111" y2="2691"/>
                        <a14:foregroundMark x1="58000" y1="13453" x2="58000" y2="13453"/>
                        <a14:foregroundMark x1="71667" y1="26682" x2="71667" y2="26682"/>
                        <a14:foregroundMark x1="81889" y1="43946" x2="81889" y2="43946"/>
                        <a14:foregroundMark x1="70556" y1="55605" x2="70556" y2="55605"/>
                        <a14:foregroundMark x1="61333" y1="52466" x2="61333" y2="52466"/>
                        <a14:foregroundMark x1="73444" y1="87444" x2="73444" y2="87444"/>
                        <a14:foregroundMark x1="74111" y1="84753" x2="74111" y2="84753"/>
                        <a14:foregroundMark x1="69889" y1="90807" x2="69889" y2="90807"/>
                        <a14:foregroundMark x1="67000" y1="92377" x2="67000" y2="92377"/>
                        <a14:foregroundMark x1="64778" y1="90807" x2="64778" y2="90807"/>
                        <a14:foregroundMark x1="60778" y1="93498" x2="60778" y2="93498"/>
                        <a14:foregroundMark x1="26778" y1="95067" x2="26778" y2="95067"/>
                        <a14:foregroundMark x1="34000" y1="68161" x2="34000" y2="68161"/>
                        <a14:foregroundMark x1="41111" y1="53812" x2="41111" y2="53812"/>
                        <a14:foregroundMark x1="20667" y1="51794" x2="20667" y2="51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161" y="2048939"/>
            <a:ext cx="732360" cy="3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372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681802" y="439686"/>
            <a:ext cx="2828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Random Forest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모델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-1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5965312" y="1201476"/>
            <a:ext cx="2260555" cy="1093862"/>
            <a:chOff x="8391420" y="3510196"/>
            <a:chExt cx="2260555" cy="109386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391420" y="3957727"/>
              <a:ext cx="22605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베이지안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</a:t>
              </a:r>
              <a:r>
                <a:rPr lang="ko-KR" altLang="en-US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서치를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통한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최적의 </a:t>
              </a:r>
              <a:r>
                <a:rPr lang="ko-KR" altLang="en-US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파라미터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조정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39" y="1154398"/>
            <a:ext cx="4314444" cy="457026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942743" y="2505272"/>
            <a:ext cx="3390404" cy="3953133"/>
            <a:chOff x="6560952" y="2530133"/>
            <a:chExt cx="3390404" cy="3953133"/>
          </a:xfrm>
        </p:grpSpPr>
        <p:grpSp>
          <p:nvGrpSpPr>
            <p:cNvPr id="168" name="그룹 167"/>
            <p:cNvGrpSpPr/>
            <p:nvPr/>
          </p:nvGrpSpPr>
          <p:grpSpPr>
            <a:xfrm>
              <a:off x="7202020" y="2530133"/>
              <a:ext cx="2108269" cy="1014142"/>
              <a:chOff x="6056307" y="2373636"/>
              <a:chExt cx="2108269" cy="1014142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A79D12-6AA2-4B1F-9625-73BB4F545346}"/>
                  </a:ext>
                </a:extLst>
              </p:cNvPr>
              <p:cNvSpPr txBox="1"/>
              <p:nvPr/>
            </p:nvSpPr>
            <p:spPr>
              <a:xfrm>
                <a:off x="6886657" y="2987668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DX시인과나" panose="02020600000000000000" pitchFamily="18" charset="-127"/>
                    <a:ea typeface="DX시인과나" panose="02020600000000000000" pitchFamily="18" charset="-127"/>
                    <a:cs typeface="+mn-cs"/>
                  </a:rPr>
                  <a:t>02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4CBAA79-C983-4D8C-A92A-3D32FE932C5B}"/>
                  </a:ext>
                </a:extLst>
              </p:cNvPr>
              <p:cNvSpPr txBox="1"/>
              <p:nvPr/>
            </p:nvSpPr>
            <p:spPr>
              <a:xfrm>
                <a:off x="6056307" y="2373636"/>
                <a:ext cx="21082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모델 학습 후</a:t>
                </a:r>
                <a:endPara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rPr>
                  <a:t>각 검증 스코어 확인</a:t>
                </a:r>
                <a:endPara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952" y="3595524"/>
              <a:ext cx="3390404" cy="2887742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2891307" y="5512157"/>
            <a:ext cx="1532586" cy="115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7438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5345637" y="439686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89A657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XGB</a:t>
            </a:r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모델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-1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6942743" y="1203436"/>
            <a:ext cx="2260555" cy="1093862"/>
            <a:chOff x="8391420" y="3510196"/>
            <a:chExt cx="2260555" cy="109386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391420" y="3957727"/>
              <a:ext cx="22605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베이지안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</a:t>
              </a:r>
              <a:r>
                <a:rPr lang="ko-KR" altLang="en-US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서치를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통한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최적의 </a:t>
              </a:r>
              <a:r>
                <a:rPr lang="ko-KR" altLang="en-US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파라미터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조정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31" y="1203436"/>
            <a:ext cx="5538905" cy="5011634"/>
          </a:xfrm>
          <a:prstGeom prst="rect">
            <a:avLst/>
          </a:prstGeom>
        </p:spPr>
      </p:pic>
      <p:grpSp>
        <p:nvGrpSpPr>
          <p:cNvPr id="168" name="그룹 167"/>
          <p:cNvGrpSpPr/>
          <p:nvPr/>
        </p:nvGrpSpPr>
        <p:grpSpPr>
          <a:xfrm>
            <a:off x="7714553" y="2395805"/>
            <a:ext cx="2108269" cy="1014142"/>
            <a:chOff x="6056307" y="2373636"/>
            <a:chExt cx="2108269" cy="1014142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DA79D12-6AA2-4B1F-9625-73BB4F545346}"/>
                </a:ext>
              </a:extLst>
            </p:cNvPr>
            <p:cNvSpPr txBox="1"/>
            <p:nvPr/>
          </p:nvSpPr>
          <p:spPr>
            <a:xfrm>
              <a:off x="6886657" y="2987668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4CBAA79-C983-4D8C-A92A-3D32FE932C5B}"/>
                </a:ext>
              </a:extLst>
            </p:cNvPr>
            <p:cNvSpPr txBox="1"/>
            <p:nvPr/>
          </p:nvSpPr>
          <p:spPr>
            <a:xfrm>
              <a:off x="6056307" y="2373636"/>
              <a:ext cx="2108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모델 학습 후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각 검증 스코어 확인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88" y="3461195"/>
            <a:ext cx="3364598" cy="313107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95731" y="5879207"/>
            <a:ext cx="5491435" cy="322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8686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5231824" y="439686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LGBM</a:t>
            </a:r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모델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-1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6942743" y="1203436"/>
            <a:ext cx="2260555" cy="1093862"/>
            <a:chOff x="8391420" y="3510196"/>
            <a:chExt cx="2260555" cy="109386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391420" y="3957727"/>
              <a:ext cx="22605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베이지안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</a:t>
              </a:r>
              <a:r>
                <a:rPr lang="ko-KR" altLang="en-US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서치를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통한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최적의 </a:t>
              </a:r>
              <a:r>
                <a:rPr lang="ko-KR" altLang="en-US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파라미터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조정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31" y="1230615"/>
            <a:ext cx="5538905" cy="4493635"/>
          </a:xfrm>
          <a:prstGeom prst="rect">
            <a:avLst/>
          </a:prstGeom>
        </p:spPr>
      </p:pic>
      <p:grpSp>
        <p:nvGrpSpPr>
          <p:cNvPr id="168" name="그룹 167"/>
          <p:cNvGrpSpPr/>
          <p:nvPr/>
        </p:nvGrpSpPr>
        <p:grpSpPr>
          <a:xfrm>
            <a:off x="7714553" y="2395805"/>
            <a:ext cx="2108269" cy="1014142"/>
            <a:chOff x="6056307" y="2373636"/>
            <a:chExt cx="2108269" cy="1014142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DA79D12-6AA2-4B1F-9625-73BB4F545346}"/>
                </a:ext>
              </a:extLst>
            </p:cNvPr>
            <p:cNvSpPr txBox="1"/>
            <p:nvPr/>
          </p:nvSpPr>
          <p:spPr>
            <a:xfrm>
              <a:off x="6886657" y="2987668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4CBAA79-C983-4D8C-A92A-3D32FE932C5B}"/>
                </a:ext>
              </a:extLst>
            </p:cNvPr>
            <p:cNvSpPr txBox="1"/>
            <p:nvPr/>
          </p:nvSpPr>
          <p:spPr>
            <a:xfrm>
              <a:off x="6056307" y="2373636"/>
              <a:ext cx="2108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모델 학습 후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각 검증 스코어 확인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88" y="3475589"/>
            <a:ext cx="3364598" cy="285760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95731" y="5422007"/>
            <a:ext cx="5538905" cy="289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23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907217" y="439686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모델별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A657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성능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 비교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-1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78270" y="1295799"/>
            <a:ext cx="7035461" cy="3233545"/>
            <a:chOff x="2709915" y="1295799"/>
            <a:chExt cx="7035461" cy="3233545"/>
          </a:xfrm>
        </p:grpSpPr>
        <p:grpSp>
          <p:nvGrpSpPr>
            <p:cNvPr id="6" name="그룹 5"/>
            <p:cNvGrpSpPr/>
            <p:nvPr/>
          </p:nvGrpSpPr>
          <p:grpSpPr>
            <a:xfrm>
              <a:off x="2709915" y="1619047"/>
              <a:ext cx="3000375" cy="2910297"/>
              <a:chOff x="2709915" y="1619047"/>
              <a:chExt cx="3000375" cy="2910297"/>
            </a:xfrm>
          </p:grpSpPr>
          <p:grpSp>
            <p:nvGrpSpPr>
              <p:cNvPr id="112" name="그룹 111"/>
              <p:cNvGrpSpPr/>
              <p:nvPr/>
            </p:nvGrpSpPr>
            <p:grpSpPr>
              <a:xfrm>
                <a:off x="3404432" y="3435482"/>
                <a:ext cx="1611340" cy="1093862"/>
                <a:chOff x="8716026" y="3510196"/>
                <a:chExt cx="1611340" cy="1093862"/>
              </a:xfrm>
            </p:grpSpPr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CBE88A8-9203-4257-B6E4-C23786CBFC3A}"/>
                    </a:ext>
                  </a:extLst>
                </p:cNvPr>
                <p:cNvSpPr txBox="1"/>
                <p:nvPr/>
              </p:nvSpPr>
              <p:spPr>
                <a:xfrm>
                  <a:off x="9288338" y="3510196"/>
                  <a:ext cx="4475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accent5"/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01</a:t>
                  </a:r>
                  <a:endParaRPr lang="ko-KR" altLang="en-US" sz="2000" dirty="0">
                    <a:solidFill>
                      <a:schemeClr val="accent5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790C314F-CFB9-43E3-AD42-BB57A039BE8B}"/>
                    </a:ext>
                  </a:extLst>
                </p:cNvPr>
                <p:cNvSpPr txBox="1"/>
                <p:nvPr/>
              </p:nvSpPr>
              <p:spPr>
                <a:xfrm>
                  <a:off x="8716026" y="3957727"/>
                  <a:ext cx="161134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 smtClean="0">
                      <a:solidFill>
                        <a:srgbClr val="E14275"/>
                      </a:solidFill>
                      <a:latin typeface="210 수필명조 020" panose="02020603020101020101" pitchFamily="18" charset="-127"/>
                      <a:ea typeface="210 수필명조 020" panose="02020603020101020101" pitchFamily="18" charset="-127"/>
                    </a:rPr>
                    <a:t>각</a:t>
                  </a:r>
                  <a:r>
                    <a:rPr lang="en-US" altLang="ko-KR" dirty="0" smtClean="0">
                      <a:solidFill>
                        <a:srgbClr val="E14275"/>
                      </a:solidFill>
                      <a:latin typeface="210 수필명조 020" panose="02020603020101020101" pitchFamily="18" charset="-127"/>
                      <a:ea typeface="210 수필명조 020" panose="02020603020101020101" pitchFamily="18" charset="-127"/>
                    </a:rPr>
                    <a:t> </a:t>
                  </a:r>
                  <a:r>
                    <a:rPr lang="ko-KR" altLang="en-US" dirty="0" err="1" smtClean="0">
                      <a:solidFill>
                        <a:srgbClr val="E14275"/>
                      </a:solidFill>
                      <a:latin typeface="210 수필명조 020" panose="02020603020101020101" pitchFamily="18" charset="-127"/>
                      <a:ea typeface="210 수필명조 020" panose="02020603020101020101" pitchFamily="18" charset="-127"/>
                    </a:rPr>
                    <a:t>모델별</a:t>
                  </a:r>
                  <a:endParaRPr lang="en-US" altLang="ko-KR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rgbClr val="E14275"/>
                      </a:solidFill>
                      <a:latin typeface="210 수필명조 020" panose="02020603020101020101" pitchFamily="18" charset="-127"/>
                      <a:ea typeface="210 수필명조 020" panose="02020603020101020101" pitchFamily="18" charset="-127"/>
                    </a:rPr>
                    <a:t>검증 점수 비교</a:t>
                  </a:r>
                  <a:endParaRPr lang="en-US" altLang="ko-KR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endParaRPr>
                </a:p>
              </p:txBody>
            </p:sp>
          </p:grp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915" y="1619047"/>
                <a:ext cx="3000375" cy="1657350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6327206" y="1295799"/>
              <a:ext cx="3418170" cy="3233545"/>
              <a:chOff x="6327206" y="1295799"/>
              <a:chExt cx="3418170" cy="3233545"/>
            </a:xfrm>
          </p:grpSpPr>
          <p:grpSp>
            <p:nvGrpSpPr>
              <p:cNvPr id="172" name="그룹 171"/>
              <p:cNvGrpSpPr/>
              <p:nvPr/>
            </p:nvGrpSpPr>
            <p:grpSpPr>
              <a:xfrm>
                <a:off x="6776170" y="3712481"/>
                <a:ext cx="2520242" cy="816863"/>
                <a:chOff x="8261579" y="3510196"/>
                <a:chExt cx="2520242" cy="816863"/>
              </a:xfrm>
            </p:grpSpPr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CBE88A8-9203-4257-B6E4-C23786CBFC3A}"/>
                    </a:ext>
                  </a:extLst>
                </p:cNvPr>
                <p:cNvSpPr txBox="1"/>
                <p:nvPr/>
              </p:nvSpPr>
              <p:spPr>
                <a:xfrm>
                  <a:off x="9288338" y="3510196"/>
                  <a:ext cx="4475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accent5"/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02</a:t>
                  </a:r>
                  <a:endParaRPr lang="ko-KR" altLang="en-US" sz="2000" dirty="0">
                    <a:solidFill>
                      <a:schemeClr val="accent5"/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790C314F-CFB9-43E3-AD42-BB57A039BE8B}"/>
                    </a:ext>
                  </a:extLst>
                </p:cNvPr>
                <p:cNvSpPr txBox="1"/>
                <p:nvPr/>
              </p:nvSpPr>
              <p:spPr>
                <a:xfrm>
                  <a:off x="8261579" y="3957727"/>
                  <a:ext cx="25202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 smtClean="0">
                      <a:solidFill>
                        <a:srgbClr val="E14275"/>
                      </a:solidFill>
                      <a:latin typeface="210 수필명조 020" panose="02020603020101020101" pitchFamily="18" charset="-127"/>
                      <a:ea typeface="210 수필명조 020" panose="02020603020101020101" pitchFamily="18" charset="-127"/>
                    </a:rPr>
                    <a:t>ROC Curve</a:t>
                  </a:r>
                  <a:r>
                    <a:rPr lang="ko-KR" altLang="en-US" dirty="0" smtClean="0">
                      <a:solidFill>
                        <a:srgbClr val="E14275"/>
                      </a:solidFill>
                      <a:latin typeface="210 수필명조 020" panose="02020603020101020101" pitchFamily="18" charset="-127"/>
                      <a:ea typeface="210 수필명조 020" panose="02020603020101020101" pitchFamily="18" charset="-127"/>
                    </a:rPr>
                    <a:t>를 통한 비교</a:t>
                  </a:r>
                  <a:endParaRPr lang="en-US" altLang="ko-KR" dirty="0" smtClean="0">
                    <a:solidFill>
                      <a:srgbClr val="E14275"/>
                    </a:solidFill>
                    <a:latin typeface="210 수필명조 020" panose="02020603020101020101" pitchFamily="18" charset="-127"/>
                    <a:ea typeface="210 수필명조 020" panose="02020603020101020101" pitchFamily="18" charset="-127"/>
                  </a:endParaRPr>
                </a:p>
              </p:txBody>
            </p:sp>
          </p:grp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7206" y="1295799"/>
                <a:ext cx="3418170" cy="2303846"/>
              </a:xfrm>
              <a:prstGeom prst="rect">
                <a:avLst/>
              </a:prstGeom>
            </p:spPr>
          </p:pic>
        </p:grpSp>
      </p:grpSp>
      <p:sp>
        <p:nvSpPr>
          <p:cNvPr id="9" name="직사각형 8"/>
          <p:cNvSpPr/>
          <p:nvPr/>
        </p:nvSpPr>
        <p:spPr>
          <a:xfrm>
            <a:off x="4707228" y="1619047"/>
            <a:ext cx="412124" cy="1657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08173" y="2859684"/>
            <a:ext cx="471761" cy="1456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1966665" y="5199347"/>
            <a:ext cx="8258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모든 모델의 점수와 그래프를 </a:t>
            </a:r>
            <a:r>
              <a:rPr lang="ko-KR" altLang="en-US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비교한 결과</a:t>
            </a:r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</a:p>
          <a:p>
            <a:pPr algn="ctr"/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XGB 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모델이 가장 뛰어나므로 </a:t>
            </a:r>
            <a:r>
              <a:rPr lang="ko-KR" altLang="en-US" sz="2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최종 모델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로 </a:t>
            </a:r>
            <a:r>
              <a:rPr lang="en-US" altLang="ko-KR" sz="2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XGB </a:t>
            </a:r>
            <a:r>
              <a:rPr lang="ko-KR" altLang="en-US" sz="2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모델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고른다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en-US" altLang="ko-KR" sz="2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297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-1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2569650" y="3435912"/>
            <a:ext cx="2597186" cy="1093862"/>
            <a:chOff x="8223104" y="3510196"/>
            <a:chExt cx="2597186" cy="109386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223104" y="3957727"/>
              <a:ext cx="259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최종 모델인 </a:t>
              </a:r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XGB 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모델로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Test Set</a:t>
              </a:r>
              <a:r>
                <a:rPr lang="ko-KR" altLang="en-US" dirty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예측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7540673" y="3639266"/>
            <a:ext cx="1806906" cy="816863"/>
            <a:chOff x="8618247" y="3510196"/>
            <a:chExt cx="1806906" cy="816863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618247" y="3957727"/>
              <a:ext cx="180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ROC Curve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 확인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1179270" y="5199347"/>
            <a:ext cx="9833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Test set</a:t>
            </a:r>
            <a:r>
              <a:rPr lang="ko-KR" altLang="en-US" sz="2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의 </a:t>
            </a:r>
            <a:r>
              <a:rPr lang="en-US" altLang="ko-KR" sz="2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AUC </a:t>
            </a:r>
            <a:r>
              <a:rPr lang="ko-KR" altLang="en-US" sz="2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점수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 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Validation set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 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AUC </a:t>
            </a:r>
            <a:r>
              <a:rPr lang="ko-KR" altLang="en-US" sz="2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점수랑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비슷하게 나왔다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endParaRPr lang="en-US" altLang="ko-KR" sz="2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나름 </a:t>
            </a:r>
            <a:r>
              <a:rPr lang="ko-KR" altLang="en-US" sz="2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일반화가 잘 된 모델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이라고 할 수 있다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en-US" altLang="ko-KR" sz="2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099307" y="439686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ko-KR" alt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최종 모델의 </a:t>
            </a:r>
            <a:r>
              <a:rPr kumimoji="0" lang="ko-KR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일반화 성능</a:t>
            </a:r>
            <a:r>
              <a:rPr kumimoji="0" lang="ko-KR" alt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 평가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4" y="1298870"/>
            <a:ext cx="4455516" cy="20970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7" y="1146870"/>
            <a:ext cx="3562419" cy="240107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81252" y="3249905"/>
            <a:ext cx="917519" cy="11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97" r="70696" b="1136"/>
          <a:stretch/>
        </p:blipFill>
        <p:spPr>
          <a:xfrm>
            <a:off x="4865036" y="5017276"/>
            <a:ext cx="1606976" cy="182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87170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-2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해석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363455" y="1800446"/>
            <a:ext cx="3534943" cy="1093862"/>
            <a:chOff x="7754229" y="3510196"/>
            <a:chExt cx="3534943" cy="109386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7754229" y="3957727"/>
              <a:ext cx="3534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Permutation Importance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와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그 수치를 이용한 특성 중요도 파악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121742" y="169763"/>
            <a:ext cx="3948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89A657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문제 정의 </a:t>
            </a:r>
            <a:r>
              <a:rPr lang="en-US" altLang="ko-KR" sz="2000" dirty="0">
                <a:solidFill>
                  <a:srgbClr val="89A657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4</a:t>
            </a:r>
            <a:r>
              <a:rPr lang="en-US" altLang="ko-KR" sz="2000" dirty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. </a:t>
            </a:r>
            <a:r>
              <a:rPr lang="ko-KR" altLang="en-US" sz="2000" dirty="0" err="1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인기도에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가장 영향을 </a:t>
            </a:r>
            <a:endParaRPr lang="en-US" altLang="ko-KR" sz="2000" dirty="0" smtClean="0">
              <a:solidFill>
                <a:schemeClr val="accent4">
                  <a:lumMod val="75000"/>
                </a:schemeClr>
              </a:solidFill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많이 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주는 </a:t>
            </a:r>
            <a:r>
              <a:rPr lang="ko-KR" altLang="en-US" sz="2000" dirty="0" smtClean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특성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은 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무엇일까요</a:t>
            </a:r>
            <a:r>
              <a:rPr lang="en-US" altLang="ko-KR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?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64" y="1330538"/>
            <a:ext cx="4099562" cy="29731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26" y="1330538"/>
            <a:ext cx="1773368" cy="20336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566313" y="4979294"/>
            <a:ext cx="110593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 </a:t>
            </a:r>
            <a:r>
              <a:rPr lang="ko-KR" altLang="en-US" sz="2400" dirty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2400" dirty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4</a:t>
            </a:r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ko-KR" altLang="en-US" sz="2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인기도에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가장 영향을 많이 주는 특성은 </a:t>
            </a:r>
            <a:r>
              <a:rPr lang="en-US" altLang="ko-KR" sz="2400" dirty="0" err="1" smtClean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Danceability</a:t>
            </a:r>
            <a:r>
              <a:rPr lang="ko-KR" altLang="en-US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일 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것이다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 == </a:t>
            </a:r>
            <a:r>
              <a:rPr lang="en-US" altLang="ko-KR" sz="2400" dirty="0" smtClean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False</a:t>
            </a:r>
          </a:p>
          <a:p>
            <a:endParaRPr lang="en-US" altLang="ko-KR" sz="1400" dirty="0" smtClean="0">
              <a:solidFill>
                <a:srgbClr val="00B0F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영향을 가장 많이 주는 특성은 </a:t>
            </a:r>
            <a:r>
              <a:rPr lang="en-US" altLang="ko-KR" sz="1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Genre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이다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en-US" altLang="ko-KR" sz="1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25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-2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해석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CBE88A8-9203-4257-B6E4-C23786CBFC3A}"/>
              </a:ext>
            </a:extLst>
          </p:cNvPr>
          <p:cNvSpPr txBox="1"/>
          <p:nvPr/>
        </p:nvSpPr>
        <p:spPr>
          <a:xfrm>
            <a:off x="5862638" y="4259454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01</a:t>
            </a:r>
            <a:endParaRPr lang="ko-KR" altLang="en-US" sz="2000" dirty="0">
              <a:solidFill>
                <a:schemeClr val="accent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90C314F-CFB9-43E3-AD42-BB57A039BE8B}"/>
              </a:ext>
            </a:extLst>
          </p:cNvPr>
          <p:cNvSpPr txBox="1"/>
          <p:nvPr/>
        </p:nvSpPr>
        <p:spPr>
          <a:xfrm>
            <a:off x="4018253" y="4706985"/>
            <a:ext cx="415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Permutation Importance</a:t>
            </a:r>
            <a:r>
              <a:rPr lang="ko-KR" altLang="en-US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를</a:t>
            </a:r>
            <a:r>
              <a: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통한</a:t>
            </a:r>
            <a:endParaRPr lang="en-US" altLang="ko-KR" dirty="0" smtClean="0">
              <a:solidFill>
                <a:srgbClr val="E14275"/>
              </a:solidFill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특성 중요도 상위 </a:t>
            </a:r>
            <a:r>
              <a: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2</a:t>
            </a:r>
            <a:r>
              <a:rPr lang="ko-KR" altLang="en-US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개의 특성의 </a:t>
            </a:r>
            <a:r>
              <a: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PDP </a:t>
            </a:r>
            <a:r>
              <a:rPr lang="ko-KR" altLang="en-US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확인</a:t>
            </a:r>
            <a:endParaRPr lang="en-US" altLang="ko-KR" dirty="0" smtClean="0">
              <a:solidFill>
                <a:srgbClr val="E14275"/>
              </a:solidFill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5714201" y="439686"/>
            <a:ext cx="763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A657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PDP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9A657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669179" y="1464880"/>
            <a:ext cx="8853643" cy="2627326"/>
            <a:chOff x="1763639" y="1464880"/>
            <a:chExt cx="8853643" cy="262732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39" y="1464880"/>
              <a:ext cx="4211449" cy="262732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833" y="1464880"/>
              <a:ext cx="4211449" cy="262732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A0A2D72-168D-4E59-B137-CFB9F10D42D6}"/>
              </a:ext>
            </a:extLst>
          </p:cNvPr>
          <p:cNvSpPr txBox="1"/>
          <p:nvPr/>
        </p:nvSpPr>
        <p:spPr>
          <a:xfrm>
            <a:off x="4637075" y="5400737"/>
            <a:ext cx="2917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Pop, Rap, Rock</a:t>
            </a:r>
            <a:r>
              <a:rPr lang="ko-KR" altLang="en-US" sz="1600" dirty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인 장르일수록</a:t>
            </a:r>
            <a:r>
              <a:rPr lang="en-US" altLang="ko-KR" sz="1600" dirty="0" smtClean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데시벨이 </a:t>
            </a:r>
            <a:r>
              <a:rPr lang="ko-KR" altLang="en-US" sz="1600" dirty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높을 수록</a:t>
            </a:r>
            <a:r>
              <a:rPr lang="en-US" altLang="ko-KR" sz="1600" dirty="0" smtClean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인기도 </a:t>
            </a:r>
            <a:r>
              <a:rPr lang="ko-KR" altLang="en-US" sz="1600" dirty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상승에 영향을 준다</a:t>
            </a:r>
            <a:r>
              <a:rPr lang="en-US" altLang="ko-KR" sz="1600" dirty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.</a:t>
            </a:r>
            <a:endParaRPr lang="en-US" altLang="ko-KR" sz="1600" dirty="0">
              <a:solidFill>
                <a:srgbClr val="664F57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9121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-2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해석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039097" y="2256267"/>
            <a:ext cx="3352393" cy="1093862"/>
            <a:chOff x="7845506" y="3510196"/>
            <a:chExt cx="3352393" cy="109386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7845506" y="3957727"/>
              <a:ext cx="33523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PDP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를 통해 </a:t>
              </a:r>
              <a:r>
                <a:rPr lang="en-US" altLang="ko-KR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Danceability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에 의한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인기도 파악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3692939" y="169763"/>
            <a:ext cx="4806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89A657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문제 정의 </a:t>
            </a:r>
            <a:r>
              <a:rPr lang="en-US" altLang="ko-KR" sz="2000" dirty="0">
                <a:solidFill>
                  <a:srgbClr val="89A657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3</a:t>
            </a:r>
            <a:r>
              <a:rPr lang="en-US" altLang="ko-KR" sz="20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댄스 음악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이 인기가 많을까요</a:t>
            </a:r>
            <a:r>
              <a:rPr lang="en-US" altLang="ko-KR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, </a:t>
            </a:r>
            <a:endParaRPr lang="en-US" altLang="ko-KR" sz="2000" dirty="0" smtClean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발라드 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음악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이 인기가 많을까요</a:t>
            </a:r>
            <a:r>
              <a:rPr lang="en-US" altLang="ko-KR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?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2393512" y="4964464"/>
            <a:ext cx="7404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 </a:t>
            </a:r>
            <a:r>
              <a:rPr lang="ko-KR" altLang="en-US" sz="2400" dirty="0" smtClean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2400" dirty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  <a:r>
              <a:rPr lang="en-US" altLang="ko-KR" sz="2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ko-KR" altLang="en-US" sz="24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댄스 음악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 인기가 더 많을 것이다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 == </a:t>
            </a:r>
            <a:r>
              <a:rPr lang="en-US" altLang="ko-KR" sz="2400" dirty="0" smtClean="0">
                <a:solidFill>
                  <a:srgbClr val="00B0F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True</a:t>
            </a:r>
          </a:p>
          <a:p>
            <a:pPr algn="ctr"/>
            <a:endParaRPr lang="en-US" altLang="ko-KR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수치가 낮을 때보다 높을 때 인기도가 상승하는 것을 볼 수 있다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en-US" altLang="ko-KR" sz="10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39" y="1275709"/>
            <a:ext cx="4930644" cy="30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7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234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6899777" y="5112484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01. 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데이터 설명 및 문제 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정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의</a:t>
            </a:r>
            <a:endParaRPr lang="ko-KR" altLang="en-US" sz="2000" dirty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D39457B-AA91-48E5-9E3A-7B3329E8C1C7}"/>
              </a:ext>
            </a:extLst>
          </p:cNvPr>
          <p:cNvGrpSpPr/>
          <p:nvPr/>
        </p:nvGrpSpPr>
        <p:grpSpPr>
          <a:xfrm>
            <a:off x="5760702" y="1340643"/>
            <a:ext cx="670595" cy="4176713"/>
            <a:chOff x="5772150" y="685800"/>
            <a:chExt cx="670595" cy="4176713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ACF8094-92D7-424A-BAB9-9C05ECA80727}"/>
                </a:ext>
              </a:extLst>
            </p:cNvPr>
            <p:cNvSpPr/>
            <p:nvPr/>
          </p:nvSpPr>
          <p:spPr>
            <a:xfrm>
              <a:off x="5772150" y="695325"/>
              <a:ext cx="670595" cy="4162425"/>
            </a:xfrm>
            <a:prstGeom prst="rect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EE11D3D-8A41-467F-BB51-891CDE3A9573}"/>
                </a:ext>
              </a:extLst>
            </p:cNvPr>
            <p:cNvCxnSpPr/>
            <p:nvPr/>
          </p:nvCxnSpPr>
          <p:spPr>
            <a:xfrm>
              <a:off x="5848350" y="685800"/>
              <a:ext cx="0" cy="4176713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6EFDABD-9EBA-4F35-964D-5A7446C041F6}"/>
                </a:ext>
              </a:extLst>
            </p:cNvPr>
            <p:cNvCxnSpPr/>
            <p:nvPr/>
          </p:nvCxnSpPr>
          <p:spPr>
            <a:xfrm>
              <a:off x="6372225" y="685800"/>
              <a:ext cx="0" cy="4176713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0C5AA378-D8FC-4D61-B602-45E52A9074D0}"/>
                </a:ext>
              </a:extLst>
            </p:cNvPr>
            <p:cNvCxnSpPr/>
            <p:nvPr/>
          </p:nvCxnSpPr>
          <p:spPr>
            <a:xfrm>
              <a:off x="5848350" y="1219200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E5A7893-7EA4-414B-A1CE-B4F23E196C4B}"/>
                </a:ext>
              </a:extLst>
            </p:cNvPr>
            <p:cNvCxnSpPr/>
            <p:nvPr/>
          </p:nvCxnSpPr>
          <p:spPr>
            <a:xfrm>
              <a:off x="5840412" y="1743075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E069A13-4B28-4775-9727-02DFF3CCA567}"/>
                </a:ext>
              </a:extLst>
            </p:cNvPr>
            <p:cNvCxnSpPr/>
            <p:nvPr/>
          </p:nvCxnSpPr>
          <p:spPr>
            <a:xfrm>
              <a:off x="5840412" y="2266950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8039FFC-403E-4F7E-8E01-1D0A55116BF6}"/>
                </a:ext>
              </a:extLst>
            </p:cNvPr>
            <p:cNvCxnSpPr/>
            <p:nvPr/>
          </p:nvCxnSpPr>
          <p:spPr>
            <a:xfrm>
              <a:off x="5840412" y="2776538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9A311ED-2660-402A-AB85-1FBFB2A15C06}"/>
                </a:ext>
              </a:extLst>
            </p:cNvPr>
            <p:cNvCxnSpPr/>
            <p:nvPr/>
          </p:nvCxnSpPr>
          <p:spPr>
            <a:xfrm>
              <a:off x="5840412" y="3290887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BC19860-570C-441C-B874-7A7507144A46}"/>
                </a:ext>
              </a:extLst>
            </p:cNvPr>
            <p:cNvCxnSpPr/>
            <p:nvPr/>
          </p:nvCxnSpPr>
          <p:spPr>
            <a:xfrm>
              <a:off x="5848350" y="3810000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EECCA4D-0380-4723-AD2D-9C80B224545F}"/>
                </a:ext>
              </a:extLst>
            </p:cNvPr>
            <p:cNvCxnSpPr/>
            <p:nvPr/>
          </p:nvCxnSpPr>
          <p:spPr>
            <a:xfrm>
              <a:off x="5834062" y="4333875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5F24B22-9893-41A1-B662-480C81D3DD2D}"/>
              </a:ext>
            </a:extLst>
          </p:cNvPr>
          <p:cNvSpPr txBox="1"/>
          <p:nvPr/>
        </p:nvSpPr>
        <p:spPr>
          <a:xfrm>
            <a:off x="5837389" y="1381736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첫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3A2A99-CD54-486F-82F3-C0A1725E240E}"/>
              </a:ext>
            </a:extLst>
          </p:cNvPr>
          <p:cNvSpPr txBox="1"/>
          <p:nvPr/>
        </p:nvSpPr>
        <p:spPr>
          <a:xfrm>
            <a:off x="5836331" y="2430747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65E18F-5FFD-438D-82B1-17CBB82C649C}"/>
              </a:ext>
            </a:extLst>
          </p:cNvPr>
          <p:cNvSpPr txBox="1"/>
          <p:nvPr/>
        </p:nvSpPr>
        <p:spPr>
          <a:xfrm>
            <a:off x="5836045" y="2950336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86C223-6605-4FA6-A748-6498D80ED553}"/>
              </a:ext>
            </a:extLst>
          </p:cNvPr>
          <p:cNvSpPr txBox="1"/>
          <p:nvPr/>
        </p:nvSpPr>
        <p:spPr>
          <a:xfrm>
            <a:off x="5831224" y="3957426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9428AA-85E6-4AAF-8759-B854C03F5C51}"/>
              </a:ext>
            </a:extLst>
          </p:cNvPr>
          <p:cNvSpPr txBox="1"/>
          <p:nvPr/>
        </p:nvSpPr>
        <p:spPr>
          <a:xfrm>
            <a:off x="5837389" y="4492908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477D85B-EFD0-40D0-BBB5-4C2F44A445F9}"/>
              </a:ext>
            </a:extLst>
          </p:cNvPr>
          <p:cNvCxnSpPr>
            <a:cxnSpLocks/>
          </p:cNvCxnSpPr>
          <p:nvPr/>
        </p:nvCxnSpPr>
        <p:spPr>
          <a:xfrm>
            <a:off x="6103451" y="1984376"/>
            <a:ext cx="0" cy="305707"/>
          </a:xfrm>
          <a:prstGeom prst="line">
            <a:avLst/>
          </a:prstGeom>
          <a:ln w="19050" cap="rnd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9E88CFC-0430-4604-AA2D-C8374176706D}"/>
              </a:ext>
            </a:extLst>
          </p:cNvPr>
          <p:cNvGrpSpPr/>
          <p:nvPr/>
        </p:nvGrpSpPr>
        <p:grpSpPr>
          <a:xfrm rot="179089">
            <a:off x="5274668" y="1927737"/>
            <a:ext cx="1619764" cy="3672249"/>
            <a:chOff x="3069119" y="1984376"/>
            <a:chExt cx="1619764" cy="3672249"/>
          </a:xfrm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D06721A2-E1FA-4877-837A-A18A9B8280F3}"/>
                </a:ext>
              </a:extLst>
            </p:cNvPr>
            <p:cNvSpPr/>
            <p:nvPr/>
          </p:nvSpPr>
          <p:spPr>
            <a:xfrm rot="21357794">
              <a:off x="3457042" y="2326941"/>
              <a:ext cx="1231841" cy="3329684"/>
            </a:xfrm>
            <a:custGeom>
              <a:avLst/>
              <a:gdLst>
                <a:gd name="connsiteX0" fmla="*/ 0 w 2159583"/>
                <a:gd name="connsiteY0" fmla="*/ 0 h 5837382"/>
                <a:gd name="connsiteX1" fmla="*/ 73891 w 2159583"/>
                <a:gd name="connsiteY1" fmla="*/ 646546 h 5837382"/>
                <a:gd name="connsiteX2" fmla="*/ 249382 w 2159583"/>
                <a:gd name="connsiteY2" fmla="*/ 1477818 h 5837382"/>
                <a:gd name="connsiteX3" fmla="*/ 572654 w 2159583"/>
                <a:gd name="connsiteY3" fmla="*/ 2225964 h 5837382"/>
                <a:gd name="connsiteX4" fmla="*/ 1006763 w 2159583"/>
                <a:gd name="connsiteY4" fmla="*/ 2881746 h 5837382"/>
                <a:gd name="connsiteX5" fmla="*/ 1431636 w 2159583"/>
                <a:gd name="connsiteY5" fmla="*/ 3509818 h 5837382"/>
                <a:gd name="connsiteX6" fmla="*/ 1828800 w 2159583"/>
                <a:gd name="connsiteY6" fmla="*/ 4119418 h 5837382"/>
                <a:gd name="connsiteX7" fmla="*/ 2004291 w 2159583"/>
                <a:gd name="connsiteY7" fmla="*/ 4645891 h 5837382"/>
                <a:gd name="connsiteX8" fmla="*/ 2142836 w 2159583"/>
                <a:gd name="connsiteY8" fmla="*/ 5200073 h 5837382"/>
                <a:gd name="connsiteX9" fmla="*/ 2152072 w 2159583"/>
                <a:gd name="connsiteY9" fmla="*/ 5837382 h 583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9583" h="5837382">
                  <a:moveTo>
                    <a:pt x="0" y="0"/>
                  </a:moveTo>
                  <a:cubicBezTo>
                    <a:pt x="16163" y="200121"/>
                    <a:pt x="32327" y="400243"/>
                    <a:pt x="73891" y="646546"/>
                  </a:cubicBezTo>
                  <a:cubicBezTo>
                    <a:pt x="115455" y="892849"/>
                    <a:pt x="166255" y="1214582"/>
                    <a:pt x="249382" y="1477818"/>
                  </a:cubicBezTo>
                  <a:cubicBezTo>
                    <a:pt x="332509" y="1741054"/>
                    <a:pt x="446424" y="1991976"/>
                    <a:pt x="572654" y="2225964"/>
                  </a:cubicBezTo>
                  <a:cubicBezTo>
                    <a:pt x="698884" y="2459952"/>
                    <a:pt x="863599" y="2667770"/>
                    <a:pt x="1006763" y="2881746"/>
                  </a:cubicBezTo>
                  <a:cubicBezTo>
                    <a:pt x="1149927" y="3095722"/>
                    <a:pt x="1294630" y="3303539"/>
                    <a:pt x="1431636" y="3509818"/>
                  </a:cubicBezTo>
                  <a:cubicBezTo>
                    <a:pt x="1568642" y="3716097"/>
                    <a:pt x="1733358" y="3930073"/>
                    <a:pt x="1828800" y="4119418"/>
                  </a:cubicBezTo>
                  <a:cubicBezTo>
                    <a:pt x="1924243" y="4308764"/>
                    <a:pt x="1951952" y="4465782"/>
                    <a:pt x="2004291" y="4645891"/>
                  </a:cubicBezTo>
                  <a:cubicBezTo>
                    <a:pt x="2056630" y="4826000"/>
                    <a:pt x="2118206" y="5001491"/>
                    <a:pt x="2142836" y="5200073"/>
                  </a:cubicBezTo>
                  <a:cubicBezTo>
                    <a:pt x="2167466" y="5398655"/>
                    <a:pt x="2159769" y="5618018"/>
                    <a:pt x="2152072" y="5837382"/>
                  </a:cubicBezTo>
                </a:path>
              </a:pathLst>
            </a:custGeom>
            <a:noFill/>
            <a:ln w="19050" cap="rnd">
              <a:solidFill>
                <a:srgbClr val="5D5A4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F4DE74B2-5AB9-4031-83AC-89D85873D9AD}"/>
                </a:ext>
              </a:extLst>
            </p:cNvPr>
            <p:cNvGrpSpPr/>
            <p:nvPr/>
          </p:nvGrpSpPr>
          <p:grpSpPr>
            <a:xfrm>
              <a:off x="3078680" y="2767919"/>
              <a:ext cx="540094" cy="672941"/>
              <a:chOff x="3078680" y="2767919"/>
              <a:chExt cx="540094" cy="672941"/>
            </a:xfrm>
          </p:grpSpPr>
          <p:sp>
            <p:nvSpPr>
              <p:cNvPr id="219" name="자유형: 도형 218">
                <a:extLst>
                  <a:ext uri="{FF2B5EF4-FFF2-40B4-BE49-F238E27FC236}">
                    <a16:creationId xmlns:a16="http://schemas.microsoft.com/office/drawing/2014/main" id="{62F9C551-ADC6-4978-B94C-AA59E75CC66C}"/>
                  </a:ext>
                </a:extLst>
              </p:cNvPr>
              <p:cNvSpPr/>
              <p:nvPr/>
            </p:nvSpPr>
            <p:spPr>
              <a:xfrm rot="21357794">
                <a:off x="3373767" y="3328385"/>
                <a:ext cx="97797" cy="77875"/>
              </a:xfrm>
              <a:custGeom>
                <a:avLst/>
                <a:gdLst>
                  <a:gd name="connsiteX0" fmla="*/ 171450 w 171450"/>
                  <a:gd name="connsiteY0" fmla="*/ 136525 h 136525"/>
                  <a:gd name="connsiteX1" fmla="*/ 73025 w 171450"/>
                  <a:gd name="connsiteY1" fmla="*/ 44450 h 136525"/>
                  <a:gd name="connsiteX2" fmla="*/ 0 w 171450"/>
                  <a:gd name="connsiteY2" fmla="*/ 0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36525">
                    <a:moveTo>
                      <a:pt x="171450" y="136525"/>
                    </a:moveTo>
                    <a:cubicBezTo>
                      <a:pt x="136525" y="101864"/>
                      <a:pt x="101600" y="67204"/>
                      <a:pt x="73025" y="44450"/>
                    </a:cubicBezTo>
                    <a:cubicBezTo>
                      <a:pt x="44450" y="21696"/>
                      <a:pt x="22225" y="1084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11A302FF-62B8-4E51-B0BC-A9AC9B818B31}"/>
                  </a:ext>
                </a:extLst>
              </p:cNvPr>
              <p:cNvGrpSpPr/>
              <p:nvPr/>
            </p:nvGrpSpPr>
            <p:grpSpPr>
              <a:xfrm>
                <a:off x="3078680" y="2767919"/>
                <a:ext cx="540094" cy="672941"/>
                <a:chOff x="3078680" y="2767919"/>
                <a:chExt cx="540094" cy="672941"/>
              </a:xfrm>
            </p:grpSpPr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9BC09EBC-E53C-4745-BFA0-D2B9B86D2810}"/>
                    </a:ext>
                  </a:extLst>
                </p:cNvPr>
                <p:cNvSpPr/>
                <p:nvPr/>
              </p:nvSpPr>
              <p:spPr>
                <a:xfrm rot="21357794">
                  <a:off x="3104438" y="2901169"/>
                  <a:ext cx="514336" cy="539691"/>
                </a:xfrm>
                <a:custGeom>
                  <a:avLst/>
                  <a:gdLst>
                    <a:gd name="connsiteX0" fmla="*/ 901700 w 901700"/>
                    <a:gd name="connsiteY0" fmla="*/ 946150 h 946150"/>
                    <a:gd name="connsiteX1" fmla="*/ 638175 w 901700"/>
                    <a:gd name="connsiteY1" fmla="*/ 796925 h 946150"/>
                    <a:gd name="connsiteX2" fmla="*/ 457200 w 901700"/>
                    <a:gd name="connsiteY2" fmla="*/ 596900 h 946150"/>
                    <a:gd name="connsiteX3" fmla="*/ 279400 w 901700"/>
                    <a:gd name="connsiteY3" fmla="*/ 342900 h 946150"/>
                    <a:gd name="connsiteX4" fmla="*/ 76200 w 901700"/>
                    <a:gd name="connsiteY4" fmla="*/ 92075 h 946150"/>
                    <a:gd name="connsiteX5" fmla="*/ 0 w 901700"/>
                    <a:gd name="connsiteY5" fmla="*/ 0 h 94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1700" h="946150">
                      <a:moveTo>
                        <a:pt x="901700" y="946150"/>
                      </a:moveTo>
                      <a:cubicBezTo>
                        <a:pt x="806979" y="900641"/>
                        <a:pt x="712258" y="855133"/>
                        <a:pt x="638175" y="796925"/>
                      </a:cubicBezTo>
                      <a:cubicBezTo>
                        <a:pt x="564092" y="738717"/>
                        <a:pt x="516996" y="672571"/>
                        <a:pt x="457200" y="596900"/>
                      </a:cubicBezTo>
                      <a:cubicBezTo>
                        <a:pt x="397404" y="521229"/>
                        <a:pt x="342900" y="427037"/>
                        <a:pt x="279400" y="342900"/>
                      </a:cubicBezTo>
                      <a:cubicBezTo>
                        <a:pt x="215900" y="258762"/>
                        <a:pt x="122767" y="149225"/>
                        <a:pt x="76200" y="92075"/>
                      </a:cubicBezTo>
                      <a:cubicBezTo>
                        <a:pt x="29633" y="34925"/>
                        <a:pt x="14816" y="17462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D1B6749F-9FDF-469D-A678-D02A8ADEE002}"/>
                    </a:ext>
                  </a:extLst>
                </p:cNvPr>
                <p:cNvSpPr/>
                <p:nvPr/>
              </p:nvSpPr>
              <p:spPr>
                <a:xfrm rot="21357794">
                  <a:off x="3451471" y="3397351"/>
                  <a:ext cx="119529" cy="31765"/>
                </a:xfrm>
                <a:custGeom>
                  <a:avLst/>
                  <a:gdLst>
                    <a:gd name="connsiteX0" fmla="*/ 209550 w 209550"/>
                    <a:gd name="connsiteY0" fmla="*/ 4888 h 55688"/>
                    <a:gd name="connsiteX1" fmla="*/ 63500 w 209550"/>
                    <a:gd name="connsiteY1" fmla="*/ 4888 h 55688"/>
                    <a:gd name="connsiteX2" fmla="*/ 0 w 209550"/>
                    <a:gd name="connsiteY2" fmla="*/ 55688 h 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9550" h="55688">
                      <a:moveTo>
                        <a:pt x="209550" y="4888"/>
                      </a:moveTo>
                      <a:cubicBezTo>
                        <a:pt x="153987" y="654"/>
                        <a:pt x="98425" y="-3579"/>
                        <a:pt x="63500" y="4888"/>
                      </a:cubicBezTo>
                      <a:cubicBezTo>
                        <a:pt x="28575" y="13355"/>
                        <a:pt x="14287" y="34521"/>
                        <a:pt x="0" y="55688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D8968FE0-3C0F-49DA-B80C-2BF21F2E3C96}"/>
                    </a:ext>
                  </a:extLst>
                </p:cNvPr>
                <p:cNvSpPr/>
                <p:nvPr/>
              </p:nvSpPr>
              <p:spPr>
                <a:xfrm rot="21357794">
                  <a:off x="3305419" y="3055157"/>
                  <a:ext cx="217325" cy="329611"/>
                </a:xfrm>
                <a:custGeom>
                  <a:avLst/>
                  <a:gdLst>
                    <a:gd name="connsiteX0" fmla="*/ 381000 w 381000"/>
                    <a:gd name="connsiteY0" fmla="*/ 577850 h 577850"/>
                    <a:gd name="connsiteX1" fmla="*/ 215900 w 381000"/>
                    <a:gd name="connsiteY1" fmla="*/ 400050 h 577850"/>
                    <a:gd name="connsiteX2" fmla="*/ 127000 w 381000"/>
                    <a:gd name="connsiteY2" fmla="*/ 187325 h 577850"/>
                    <a:gd name="connsiteX3" fmla="*/ 0 w 381000"/>
                    <a:gd name="connsiteY3" fmla="*/ 0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0" h="577850">
                      <a:moveTo>
                        <a:pt x="381000" y="577850"/>
                      </a:moveTo>
                      <a:cubicBezTo>
                        <a:pt x="319616" y="521493"/>
                        <a:pt x="258233" y="465137"/>
                        <a:pt x="215900" y="400050"/>
                      </a:cubicBezTo>
                      <a:cubicBezTo>
                        <a:pt x="173567" y="334963"/>
                        <a:pt x="162983" y="254000"/>
                        <a:pt x="127000" y="187325"/>
                      </a:cubicBezTo>
                      <a:cubicBezTo>
                        <a:pt x="91017" y="120650"/>
                        <a:pt x="45508" y="60325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202E90E5-051B-4F6D-9515-61BCEE085C40}"/>
                    </a:ext>
                  </a:extLst>
                </p:cNvPr>
                <p:cNvSpPr/>
                <p:nvPr/>
              </p:nvSpPr>
              <p:spPr>
                <a:xfrm rot="21357794">
                  <a:off x="3347405" y="2975412"/>
                  <a:ext cx="21732" cy="193781"/>
                </a:xfrm>
                <a:custGeom>
                  <a:avLst/>
                  <a:gdLst>
                    <a:gd name="connsiteX0" fmla="*/ 38100 w 38100"/>
                    <a:gd name="connsiteY0" fmla="*/ 339725 h 339725"/>
                    <a:gd name="connsiteX1" fmla="*/ 28575 w 38100"/>
                    <a:gd name="connsiteY1" fmla="*/ 107950 h 339725"/>
                    <a:gd name="connsiteX2" fmla="*/ 0 w 38100"/>
                    <a:gd name="connsiteY2" fmla="*/ 0 h 33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" h="339725">
                      <a:moveTo>
                        <a:pt x="38100" y="339725"/>
                      </a:moveTo>
                      <a:cubicBezTo>
                        <a:pt x="36512" y="252148"/>
                        <a:pt x="34925" y="164571"/>
                        <a:pt x="28575" y="107950"/>
                      </a:cubicBezTo>
                      <a:cubicBezTo>
                        <a:pt x="22225" y="51329"/>
                        <a:pt x="11112" y="25664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A758986-857A-44F2-B9AD-662E11EE390B}"/>
                    </a:ext>
                  </a:extLst>
                </p:cNvPr>
                <p:cNvSpPr/>
                <p:nvPr/>
              </p:nvSpPr>
              <p:spPr>
                <a:xfrm rot="21357794">
                  <a:off x="3225924" y="3233359"/>
                  <a:ext cx="161183" cy="37721"/>
                </a:xfrm>
                <a:custGeom>
                  <a:avLst/>
                  <a:gdLst>
                    <a:gd name="connsiteX0" fmla="*/ 282575 w 282575"/>
                    <a:gd name="connsiteY0" fmla="*/ 66129 h 66129"/>
                    <a:gd name="connsiteX1" fmla="*/ 76200 w 282575"/>
                    <a:gd name="connsiteY1" fmla="*/ 5804 h 66129"/>
                    <a:gd name="connsiteX2" fmla="*/ 0 w 282575"/>
                    <a:gd name="connsiteY2" fmla="*/ 5804 h 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2575" h="66129">
                      <a:moveTo>
                        <a:pt x="282575" y="66129"/>
                      </a:moveTo>
                      <a:cubicBezTo>
                        <a:pt x="202935" y="40993"/>
                        <a:pt x="123296" y="15858"/>
                        <a:pt x="76200" y="5804"/>
                      </a:cubicBezTo>
                      <a:cubicBezTo>
                        <a:pt x="29104" y="-4250"/>
                        <a:pt x="14552" y="777"/>
                        <a:pt x="0" y="5804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77595683-EA53-4295-B64F-B8ACE5B888D8}"/>
                    </a:ext>
                  </a:extLst>
                </p:cNvPr>
                <p:cNvSpPr/>
                <p:nvPr/>
              </p:nvSpPr>
              <p:spPr>
                <a:xfrm rot="21357794">
                  <a:off x="3210668" y="3196335"/>
                  <a:ext cx="48898" cy="43465"/>
                </a:xfrm>
                <a:custGeom>
                  <a:avLst/>
                  <a:gdLst>
                    <a:gd name="connsiteX0" fmla="*/ 85725 w 85725"/>
                    <a:gd name="connsiteY0" fmla="*/ 76200 h 76200"/>
                    <a:gd name="connsiteX1" fmla="*/ 0 w 85725"/>
                    <a:gd name="connsiteY1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725" h="76200">
                      <a:moveTo>
                        <a:pt x="85725" y="7620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87B05CAF-B749-4E28-A593-59B7D5E625E3}"/>
                    </a:ext>
                  </a:extLst>
                </p:cNvPr>
                <p:cNvSpPr/>
                <p:nvPr/>
              </p:nvSpPr>
              <p:spPr>
                <a:xfrm rot="21357794">
                  <a:off x="3098700" y="2829115"/>
                  <a:ext cx="152127" cy="276672"/>
                </a:xfrm>
                <a:custGeom>
                  <a:avLst/>
                  <a:gdLst>
                    <a:gd name="connsiteX0" fmla="*/ 266700 w 266700"/>
                    <a:gd name="connsiteY0" fmla="*/ 485044 h 485044"/>
                    <a:gd name="connsiteX1" fmla="*/ 193675 w 266700"/>
                    <a:gd name="connsiteY1" fmla="*/ 281844 h 485044"/>
                    <a:gd name="connsiteX2" fmla="*/ 47625 w 266700"/>
                    <a:gd name="connsiteY2" fmla="*/ 40544 h 485044"/>
                    <a:gd name="connsiteX3" fmla="*/ 0 w 266700"/>
                    <a:gd name="connsiteY3" fmla="*/ 2444 h 485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700" h="485044">
                      <a:moveTo>
                        <a:pt x="266700" y="485044"/>
                      </a:moveTo>
                      <a:cubicBezTo>
                        <a:pt x="248443" y="420485"/>
                        <a:pt x="230187" y="355927"/>
                        <a:pt x="193675" y="281844"/>
                      </a:cubicBezTo>
                      <a:cubicBezTo>
                        <a:pt x="157163" y="207761"/>
                        <a:pt x="79904" y="87111"/>
                        <a:pt x="47625" y="40544"/>
                      </a:cubicBezTo>
                      <a:cubicBezTo>
                        <a:pt x="15346" y="-6023"/>
                        <a:pt x="7673" y="-1790"/>
                        <a:pt x="0" y="2444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20EEC1E1-4ABF-435D-80FC-221CE03BFBEF}"/>
                    </a:ext>
                  </a:extLst>
                </p:cNvPr>
                <p:cNvSpPr/>
                <p:nvPr/>
              </p:nvSpPr>
              <p:spPr>
                <a:xfrm rot="21357794">
                  <a:off x="3176082" y="2857908"/>
                  <a:ext cx="39843" cy="152128"/>
                </a:xfrm>
                <a:custGeom>
                  <a:avLst/>
                  <a:gdLst>
                    <a:gd name="connsiteX0" fmla="*/ 69850 w 69850"/>
                    <a:gd name="connsiteY0" fmla="*/ 266700 h 266700"/>
                    <a:gd name="connsiteX1" fmla="*/ 47625 w 69850"/>
                    <a:gd name="connsiteY1" fmla="*/ 120650 h 266700"/>
                    <a:gd name="connsiteX2" fmla="*/ 0 w 69850"/>
                    <a:gd name="connsiteY2" fmla="*/ 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850" h="266700">
                      <a:moveTo>
                        <a:pt x="69850" y="266700"/>
                      </a:moveTo>
                      <a:cubicBezTo>
                        <a:pt x="64558" y="215900"/>
                        <a:pt x="59267" y="165100"/>
                        <a:pt x="47625" y="120650"/>
                      </a:cubicBezTo>
                      <a:cubicBezTo>
                        <a:pt x="35983" y="76200"/>
                        <a:pt x="17991" y="38100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5F9E37F6-E3AA-4016-B68E-6DB2CC497602}"/>
                    </a:ext>
                  </a:extLst>
                </p:cNvPr>
                <p:cNvSpPr/>
                <p:nvPr/>
              </p:nvSpPr>
              <p:spPr>
                <a:xfrm rot="21357794">
                  <a:off x="3199015" y="2767919"/>
                  <a:ext cx="23309" cy="159372"/>
                </a:xfrm>
                <a:custGeom>
                  <a:avLst/>
                  <a:gdLst>
                    <a:gd name="connsiteX0" fmla="*/ 0 w 40864"/>
                    <a:gd name="connsiteY0" fmla="*/ 279400 h 279400"/>
                    <a:gd name="connsiteX1" fmla="*/ 38100 w 40864"/>
                    <a:gd name="connsiteY1" fmla="*/ 215900 h 279400"/>
                    <a:gd name="connsiteX2" fmla="*/ 34925 w 40864"/>
                    <a:gd name="connsiteY2" fmla="*/ 0 h 27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4" h="279400">
                      <a:moveTo>
                        <a:pt x="0" y="279400"/>
                      </a:moveTo>
                      <a:cubicBezTo>
                        <a:pt x="16139" y="270933"/>
                        <a:pt x="32279" y="262467"/>
                        <a:pt x="38100" y="215900"/>
                      </a:cubicBezTo>
                      <a:cubicBezTo>
                        <a:pt x="43921" y="169333"/>
                        <a:pt x="39423" y="84666"/>
                        <a:pt x="34925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2EE20E35-1C10-4690-94DF-AFC8F16BBD02}"/>
                    </a:ext>
                  </a:extLst>
                </p:cNvPr>
                <p:cNvSpPr/>
                <p:nvPr/>
              </p:nvSpPr>
              <p:spPr>
                <a:xfrm rot="21357794">
                  <a:off x="3100079" y="3023092"/>
                  <a:ext cx="191971" cy="132206"/>
                </a:xfrm>
                <a:custGeom>
                  <a:avLst/>
                  <a:gdLst>
                    <a:gd name="connsiteX0" fmla="*/ 336550 w 336550"/>
                    <a:gd name="connsiteY0" fmla="*/ 231775 h 231775"/>
                    <a:gd name="connsiteX1" fmla="*/ 190500 w 336550"/>
                    <a:gd name="connsiteY1" fmla="*/ 209550 h 231775"/>
                    <a:gd name="connsiteX2" fmla="*/ 66675 w 336550"/>
                    <a:gd name="connsiteY2" fmla="*/ 98425 h 231775"/>
                    <a:gd name="connsiteX3" fmla="*/ 0 w 336550"/>
                    <a:gd name="connsiteY3" fmla="*/ 0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550" h="231775">
                      <a:moveTo>
                        <a:pt x="336550" y="231775"/>
                      </a:moveTo>
                      <a:cubicBezTo>
                        <a:pt x="286014" y="231775"/>
                        <a:pt x="235479" y="231775"/>
                        <a:pt x="190500" y="209550"/>
                      </a:cubicBezTo>
                      <a:cubicBezTo>
                        <a:pt x="145521" y="187325"/>
                        <a:pt x="98425" y="133350"/>
                        <a:pt x="66675" y="98425"/>
                      </a:cubicBezTo>
                      <a:cubicBezTo>
                        <a:pt x="34925" y="63500"/>
                        <a:pt x="17462" y="31750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FA4DEA34-0E09-41D2-B367-5EDAEE1ABC3B}"/>
                    </a:ext>
                  </a:extLst>
                </p:cNvPr>
                <p:cNvSpPr/>
                <p:nvPr/>
              </p:nvSpPr>
              <p:spPr>
                <a:xfrm rot="21357794">
                  <a:off x="3078680" y="3063680"/>
                  <a:ext cx="101419" cy="65197"/>
                </a:xfrm>
                <a:custGeom>
                  <a:avLst/>
                  <a:gdLst>
                    <a:gd name="connsiteX0" fmla="*/ 177800 w 177800"/>
                    <a:gd name="connsiteY0" fmla="*/ 114300 h 114300"/>
                    <a:gd name="connsiteX1" fmla="*/ 60325 w 177800"/>
                    <a:gd name="connsiteY1" fmla="*/ 60325 h 114300"/>
                    <a:gd name="connsiteX2" fmla="*/ 0 w 177800"/>
                    <a:gd name="connsiteY2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7800" h="114300">
                      <a:moveTo>
                        <a:pt x="177800" y="114300"/>
                      </a:moveTo>
                      <a:cubicBezTo>
                        <a:pt x="133879" y="96837"/>
                        <a:pt x="89958" y="79375"/>
                        <a:pt x="60325" y="60325"/>
                      </a:cubicBezTo>
                      <a:cubicBezTo>
                        <a:pt x="30692" y="41275"/>
                        <a:pt x="15346" y="20637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65D9E4-CB04-457A-ADF6-69EB6103D77A}"/>
                </a:ext>
              </a:extLst>
            </p:cNvPr>
            <p:cNvGrpSpPr/>
            <p:nvPr/>
          </p:nvGrpSpPr>
          <p:grpSpPr>
            <a:xfrm>
              <a:off x="4162357" y="3755285"/>
              <a:ext cx="457660" cy="404281"/>
              <a:chOff x="3511316" y="2759001"/>
              <a:chExt cx="457660" cy="404281"/>
            </a:xfrm>
          </p:grpSpPr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A6E536D1-CDB4-46A4-A2B3-4D40F23CA9FB}"/>
                  </a:ext>
                </a:extLst>
              </p:cNvPr>
              <p:cNvSpPr/>
              <p:nvPr/>
            </p:nvSpPr>
            <p:spPr>
              <a:xfrm rot="21357794">
                <a:off x="3526195" y="2889815"/>
                <a:ext cx="394807" cy="273467"/>
              </a:xfrm>
              <a:custGeom>
                <a:avLst/>
                <a:gdLst>
                  <a:gd name="connsiteX0" fmla="*/ 0 w 692150"/>
                  <a:gd name="connsiteY0" fmla="*/ 479425 h 479425"/>
                  <a:gd name="connsiteX1" fmla="*/ 123825 w 692150"/>
                  <a:gd name="connsiteY1" fmla="*/ 292100 h 479425"/>
                  <a:gd name="connsiteX2" fmla="*/ 320675 w 692150"/>
                  <a:gd name="connsiteY2" fmla="*/ 127000 h 479425"/>
                  <a:gd name="connsiteX3" fmla="*/ 511175 w 692150"/>
                  <a:gd name="connsiteY3" fmla="*/ 50800 h 479425"/>
                  <a:gd name="connsiteX4" fmla="*/ 692150 w 692150"/>
                  <a:gd name="connsiteY4" fmla="*/ 0 h 47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2150" h="479425">
                    <a:moveTo>
                      <a:pt x="0" y="479425"/>
                    </a:moveTo>
                    <a:cubicBezTo>
                      <a:pt x="35189" y="415131"/>
                      <a:pt x="70379" y="350838"/>
                      <a:pt x="123825" y="292100"/>
                    </a:cubicBezTo>
                    <a:cubicBezTo>
                      <a:pt x="177271" y="233362"/>
                      <a:pt x="256117" y="167217"/>
                      <a:pt x="320675" y="127000"/>
                    </a:cubicBezTo>
                    <a:cubicBezTo>
                      <a:pt x="385233" y="86783"/>
                      <a:pt x="449262" y="71967"/>
                      <a:pt x="511175" y="50800"/>
                    </a:cubicBezTo>
                    <a:cubicBezTo>
                      <a:pt x="573088" y="29633"/>
                      <a:pt x="632619" y="14816"/>
                      <a:pt x="69215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76E9D65A-8AE7-4532-8399-6589F13FC52E}"/>
                  </a:ext>
                </a:extLst>
              </p:cNvPr>
              <p:cNvSpPr/>
              <p:nvPr/>
            </p:nvSpPr>
            <p:spPr>
              <a:xfrm rot="21357794">
                <a:off x="3570159" y="2930455"/>
                <a:ext cx="14488" cy="165210"/>
              </a:xfrm>
              <a:custGeom>
                <a:avLst/>
                <a:gdLst>
                  <a:gd name="connsiteX0" fmla="*/ 0 w 25400"/>
                  <a:gd name="connsiteY0" fmla="*/ 289637 h 289637"/>
                  <a:gd name="connsiteX1" fmla="*/ 6350 w 25400"/>
                  <a:gd name="connsiteY1" fmla="*/ 45162 h 289637"/>
                  <a:gd name="connsiteX2" fmla="*/ 25400 w 25400"/>
                  <a:gd name="connsiteY2" fmla="*/ 712 h 289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00" h="289637">
                    <a:moveTo>
                      <a:pt x="0" y="289637"/>
                    </a:moveTo>
                    <a:cubicBezTo>
                      <a:pt x="1058" y="191476"/>
                      <a:pt x="2117" y="93316"/>
                      <a:pt x="6350" y="45162"/>
                    </a:cubicBezTo>
                    <a:cubicBezTo>
                      <a:pt x="10583" y="-2992"/>
                      <a:pt x="17991" y="-1140"/>
                      <a:pt x="25400" y="712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2DDBA258-4191-482E-A740-8F90225F9754}"/>
                  </a:ext>
                </a:extLst>
              </p:cNvPr>
              <p:cNvSpPr/>
              <p:nvPr/>
            </p:nvSpPr>
            <p:spPr>
              <a:xfrm rot="21357794">
                <a:off x="3511316" y="3002585"/>
                <a:ext cx="52520" cy="101419"/>
              </a:xfrm>
              <a:custGeom>
                <a:avLst/>
                <a:gdLst>
                  <a:gd name="connsiteX0" fmla="*/ 92075 w 92075"/>
                  <a:gd name="connsiteY0" fmla="*/ 177800 h 177800"/>
                  <a:gd name="connsiteX1" fmla="*/ 66675 w 92075"/>
                  <a:gd name="connsiteY1" fmla="*/ 82550 h 177800"/>
                  <a:gd name="connsiteX2" fmla="*/ 0 w 92075"/>
                  <a:gd name="connsiteY2" fmla="*/ 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075" h="177800">
                    <a:moveTo>
                      <a:pt x="92075" y="177800"/>
                    </a:moveTo>
                    <a:cubicBezTo>
                      <a:pt x="87048" y="144991"/>
                      <a:pt x="82021" y="112183"/>
                      <a:pt x="66675" y="82550"/>
                    </a:cubicBezTo>
                    <a:cubicBezTo>
                      <a:pt x="51329" y="52917"/>
                      <a:pt x="25664" y="2645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39AB6570-5CC8-4EA1-AD8C-3EC0C68A73AA}"/>
                  </a:ext>
                </a:extLst>
              </p:cNvPr>
              <p:cNvSpPr/>
              <p:nvPr/>
            </p:nvSpPr>
            <p:spPr>
              <a:xfrm rot="21357794">
                <a:off x="3513208" y="3050116"/>
                <a:ext cx="36221" cy="9055"/>
              </a:xfrm>
              <a:custGeom>
                <a:avLst/>
                <a:gdLst>
                  <a:gd name="connsiteX0" fmla="*/ 63500 w 63500"/>
                  <a:gd name="connsiteY0" fmla="*/ 15875 h 15875"/>
                  <a:gd name="connsiteX1" fmla="*/ 0 w 635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500" h="15875">
                    <a:moveTo>
                      <a:pt x="63500" y="15875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F2EE37BB-2019-4928-94FD-08C9F5FDD23F}"/>
                  </a:ext>
                </a:extLst>
              </p:cNvPr>
              <p:cNvSpPr/>
              <p:nvPr/>
            </p:nvSpPr>
            <p:spPr>
              <a:xfrm rot="21357794">
                <a:off x="3614459" y="2811375"/>
                <a:ext cx="72484" cy="217325"/>
              </a:xfrm>
              <a:custGeom>
                <a:avLst/>
                <a:gdLst>
                  <a:gd name="connsiteX0" fmla="*/ 74 w 127074"/>
                  <a:gd name="connsiteY0" fmla="*/ 381000 h 381000"/>
                  <a:gd name="connsiteX1" fmla="*/ 12774 w 127074"/>
                  <a:gd name="connsiteY1" fmla="*/ 228600 h 381000"/>
                  <a:gd name="connsiteX2" fmla="*/ 79449 w 127074"/>
                  <a:gd name="connsiteY2" fmla="*/ 53975 h 381000"/>
                  <a:gd name="connsiteX3" fmla="*/ 127074 w 127074"/>
                  <a:gd name="connsiteY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74" h="381000">
                    <a:moveTo>
                      <a:pt x="74" y="381000"/>
                    </a:moveTo>
                    <a:cubicBezTo>
                      <a:pt x="-191" y="332052"/>
                      <a:pt x="-455" y="283104"/>
                      <a:pt x="12774" y="228600"/>
                    </a:cubicBezTo>
                    <a:cubicBezTo>
                      <a:pt x="26003" y="174096"/>
                      <a:pt x="60399" y="92075"/>
                      <a:pt x="79449" y="53975"/>
                    </a:cubicBezTo>
                    <a:cubicBezTo>
                      <a:pt x="98499" y="15875"/>
                      <a:pt x="112786" y="7937"/>
                      <a:pt x="127074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87D1D140-148E-41A9-ADE8-C13C79078727}"/>
                  </a:ext>
                </a:extLst>
              </p:cNvPr>
              <p:cNvSpPr/>
              <p:nvPr/>
            </p:nvSpPr>
            <p:spPr>
              <a:xfrm rot="21357794">
                <a:off x="3615866" y="2856666"/>
                <a:ext cx="83308" cy="113585"/>
              </a:xfrm>
              <a:custGeom>
                <a:avLst/>
                <a:gdLst>
                  <a:gd name="connsiteX0" fmla="*/ 0 w 146050"/>
                  <a:gd name="connsiteY0" fmla="*/ 199130 h 199130"/>
                  <a:gd name="connsiteX1" fmla="*/ 111125 w 146050"/>
                  <a:gd name="connsiteY1" fmla="*/ 24505 h 199130"/>
                  <a:gd name="connsiteX2" fmla="*/ 146050 w 146050"/>
                  <a:gd name="connsiteY2" fmla="*/ 5455 h 19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050" h="199130">
                    <a:moveTo>
                      <a:pt x="0" y="199130"/>
                    </a:moveTo>
                    <a:cubicBezTo>
                      <a:pt x="43391" y="127957"/>
                      <a:pt x="86783" y="56784"/>
                      <a:pt x="111125" y="24505"/>
                    </a:cubicBezTo>
                    <a:cubicBezTo>
                      <a:pt x="135467" y="-7774"/>
                      <a:pt x="140758" y="-1160"/>
                      <a:pt x="146050" y="5455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9139E6DF-4E73-493B-B7D6-606FB53E2225}"/>
                  </a:ext>
                </a:extLst>
              </p:cNvPr>
              <p:cNvSpPr/>
              <p:nvPr/>
            </p:nvSpPr>
            <p:spPr>
              <a:xfrm rot="21357794">
                <a:off x="3615067" y="2844184"/>
                <a:ext cx="10866" cy="67009"/>
              </a:xfrm>
              <a:custGeom>
                <a:avLst/>
                <a:gdLst>
                  <a:gd name="connsiteX0" fmla="*/ 19050 w 19050"/>
                  <a:gd name="connsiteY0" fmla="*/ 117475 h 117475"/>
                  <a:gd name="connsiteX1" fmla="*/ 0 w 19050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 h="117475">
                    <a:moveTo>
                      <a:pt x="19050" y="117475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E3ADAA23-F865-4BDC-95E1-04AA569EA0C3}"/>
                  </a:ext>
                </a:extLst>
              </p:cNvPr>
              <p:cNvSpPr/>
              <p:nvPr/>
            </p:nvSpPr>
            <p:spPr>
              <a:xfrm rot="21357794">
                <a:off x="3707899" y="2759001"/>
                <a:ext cx="134017" cy="188349"/>
              </a:xfrm>
              <a:custGeom>
                <a:avLst/>
                <a:gdLst>
                  <a:gd name="connsiteX0" fmla="*/ 0 w 234950"/>
                  <a:gd name="connsiteY0" fmla="*/ 330200 h 330200"/>
                  <a:gd name="connsiteX1" fmla="*/ 63500 w 234950"/>
                  <a:gd name="connsiteY1" fmla="*/ 187325 h 330200"/>
                  <a:gd name="connsiteX2" fmla="*/ 187325 w 234950"/>
                  <a:gd name="connsiteY2" fmla="*/ 38100 h 330200"/>
                  <a:gd name="connsiteX3" fmla="*/ 234950 w 234950"/>
                  <a:gd name="connsiteY3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950" h="330200">
                    <a:moveTo>
                      <a:pt x="0" y="330200"/>
                    </a:moveTo>
                    <a:cubicBezTo>
                      <a:pt x="16139" y="283104"/>
                      <a:pt x="32279" y="236008"/>
                      <a:pt x="63500" y="187325"/>
                    </a:cubicBezTo>
                    <a:cubicBezTo>
                      <a:pt x="94721" y="138642"/>
                      <a:pt x="158750" y="69321"/>
                      <a:pt x="187325" y="38100"/>
                    </a:cubicBezTo>
                    <a:cubicBezTo>
                      <a:pt x="215900" y="6879"/>
                      <a:pt x="225425" y="3439"/>
                      <a:pt x="23495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자유형: 도형 208">
                <a:extLst>
                  <a:ext uri="{FF2B5EF4-FFF2-40B4-BE49-F238E27FC236}">
                    <a16:creationId xmlns:a16="http://schemas.microsoft.com/office/drawing/2014/main" id="{0E3D6F85-F56B-42CE-87C7-861B9B38C04D}"/>
                  </a:ext>
                </a:extLst>
              </p:cNvPr>
              <p:cNvSpPr/>
              <p:nvPr/>
            </p:nvSpPr>
            <p:spPr>
              <a:xfrm rot="21357794">
                <a:off x="3725601" y="2838637"/>
                <a:ext cx="101419" cy="68820"/>
              </a:xfrm>
              <a:custGeom>
                <a:avLst/>
                <a:gdLst>
                  <a:gd name="connsiteX0" fmla="*/ 0 w 177800"/>
                  <a:gd name="connsiteY0" fmla="*/ 120650 h 120650"/>
                  <a:gd name="connsiteX1" fmla="*/ 98425 w 177800"/>
                  <a:gd name="connsiteY1" fmla="*/ 38100 h 120650"/>
                  <a:gd name="connsiteX2" fmla="*/ 177800 w 177800"/>
                  <a:gd name="connsiteY2" fmla="*/ 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800" h="120650">
                    <a:moveTo>
                      <a:pt x="0" y="120650"/>
                    </a:moveTo>
                    <a:cubicBezTo>
                      <a:pt x="34396" y="89429"/>
                      <a:pt x="68792" y="58208"/>
                      <a:pt x="98425" y="38100"/>
                    </a:cubicBezTo>
                    <a:cubicBezTo>
                      <a:pt x="128058" y="17992"/>
                      <a:pt x="152929" y="8996"/>
                      <a:pt x="17780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자유형: 도형 209">
                <a:extLst>
                  <a:ext uri="{FF2B5EF4-FFF2-40B4-BE49-F238E27FC236}">
                    <a16:creationId xmlns:a16="http://schemas.microsoft.com/office/drawing/2014/main" id="{85F4E9E1-ADD3-47F5-82A3-FF0FD50DAE86}"/>
                  </a:ext>
                </a:extLst>
              </p:cNvPr>
              <p:cNvSpPr/>
              <p:nvPr/>
            </p:nvSpPr>
            <p:spPr>
              <a:xfrm rot="21357794">
                <a:off x="3792225" y="2815079"/>
                <a:ext cx="141262" cy="98942"/>
              </a:xfrm>
              <a:custGeom>
                <a:avLst/>
                <a:gdLst>
                  <a:gd name="connsiteX0" fmla="*/ 0 w 247650"/>
                  <a:gd name="connsiteY0" fmla="*/ 173458 h 173458"/>
                  <a:gd name="connsiteX1" fmla="*/ 165100 w 247650"/>
                  <a:gd name="connsiteY1" fmla="*/ 24233 h 173458"/>
                  <a:gd name="connsiteX2" fmla="*/ 247650 w 247650"/>
                  <a:gd name="connsiteY2" fmla="*/ 2008 h 17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650" h="173458">
                    <a:moveTo>
                      <a:pt x="0" y="173458"/>
                    </a:moveTo>
                    <a:cubicBezTo>
                      <a:pt x="61912" y="113133"/>
                      <a:pt x="123825" y="52808"/>
                      <a:pt x="165100" y="24233"/>
                    </a:cubicBezTo>
                    <a:cubicBezTo>
                      <a:pt x="206375" y="-4342"/>
                      <a:pt x="227012" y="-1167"/>
                      <a:pt x="247650" y="2008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자유형: 도형 210">
                <a:extLst>
                  <a:ext uri="{FF2B5EF4-FFF2-40B4-BE49-F238E27FC236}">
                    <a16:creationId xmlns:a16="http://schemas.microsoft.com/office/drawing/2014/main" id="{CD50178A-FF4F-4CDF-A2EE-9D1838048401}"/>
                  </a:ext>
                </a:extLst>
              </p:cNvPr>
              <p:cNvSpPr/>
              <p:nvPr/>
            </p:nvSpPr>
            <p:spPr>
              <a:xfrm rot="21357794">
                <a:off x="3863936" y="2841397"/>
                <a:ext cx="105040" cy="21732"/>
              </a:xfrm>
              <a:custGeom>
                <a:avLst/>
                <a:gdLst>
                  <a:gd name="connsiteX0" fmla="*/ 0 w 184150"/>
                  <a:gd name="connsiteY0" fmla="*/ 0 h 38100"/>
                  <a:gd name="connsiteX1" fmla="*/ 142875 w 184150"/>
                  <a:gd name="connsiteY1" fmla="*/ 6350 h 38100"/>
                  <a:gd name="connsiteX2" fmla="*/ 184150 w 184150"/>
                  <a:gd name="connsiteY2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150" h="38100">
                    <a:moveTo>
                      <a:pt x="0" y="0"/>
                    </a:moveTo>
                    <a:cubicBezTo>
                      <a:pt x="56091" y="0"/>
                      <a:pt x="112183" y="0"/>
                      <a:pt x="142875" y="6350"/>
                    </a:cubicBezTo>
                    <a:cubicBezTo>
                      <a:pt x="173567" y="12700"/>
                      <a:pt x="178858" y="25400"/>
                      <a:pt x="184150" y="381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0729C19E-0B1C-4C09-B4F6-7EB6E4498FF0}"/>
                  </a:ext>
                </a:extLst>
              </p:cNvPr>
              <p:cNvSpPr/>
              <p:nvPr/>
            </p:nvSpPr>
            <p:spPr>
              <a:xfrm rot="21357794">
                <a:off x="3570242" y="3063534"/>
                <a:ext cx="109058" cy="43465"/>
              </a:xfrm>
              <a:custGeom>
                <a:avLst/>
                <a:gdLst>
                  <a:gd name="connsiteX0" fmla="*/ 0 w 191192"/>
                  <a:gd name="connsiteY0" fmla="*/ 76200 h 76200"/>
                  <a:gd name="connsiteX1" fmla="*/ 161925 w 191192"/>
                  <a:gd name="connsiteY1" fmla="*/ 25400 h 76200"/>
                  <a:gd name="connsiteX2" fmla="*/ 190500 w 191192"/>
                  <a:gd name="connsiteY2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1192" h="76200">
                    <a:moveTo>
                      <a:pt x="0" y="76200"/>
                    </a:moveTo>
                    <a:cubicBezTo>
                      <a:pt x="65087" y="57150"/>
                      <a:pt x="130175" y="38100"/>
                      <a:pt x="161925" y="25400"/>
                    </a:cubicBezTo>
                    <a:cubicBezTo>
                      <a:pt x="193675" y="12700"/>
                      <a:pt x="192087" y="6350"/>
                      <a:pt x="19050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7ABDBCFB-76BA-445E-B7B0-C34471FAA735}"/>
                  </a:ext>
                </a:extLst>
              </p:cNvPr>
              <p:cNvSpPr/>
              <p:nvPr/>
            </p:nvSpPr>
            <p:spPr>
              <a:xfrm rot="21357794">
                <a:off x="3630153" y="3089340"/>
                <a:ext cx="54331" cy="12677"/>
              </a:xfrm>
              <a:custGeom>
                <a:avLst/>
                <a:gdLst>
                  <a:gd name="connsiteX0" fmla="*/ 0 w 95250"/>
                  <a:gd name="connsiteY0" fmla="*/ 0 h 22225"/>
                  <a:gd name="connsiteX1" fmla="*/ 95250 w 95250"/>
                  <a:gd name="connsiteY1" fmla="*/ 22225 h 2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22225">
                    <a:moveTo>
                      <a:pt x="0" y="0"/>
                    </a:moveTo>
                    <a:lnTo>
                      <a:pt x="95250" y="22225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BD5A8DA4-39AB-48F8-BB92-4DD8941889CA}"/>
                  </a:ext>
                </a:extLst>
              </p:cNvPr>
              <p:cNvSpPr/>
              <p:nvPr/>
            </p:nvSpPr>
            <p:spPr>
              <a:xfrm rot="21357794">
                <a:off x="3627857" y="3007184"/>
                <a:ext cx="195592" cy="45490"/>
              </a:xfrm>
              <a:custGeom>
                <a:avLst/>
                <a:gdLst>
                  <a:gd name="connsiteX0" fmla="*/ 0 w 342900"/>
                  <a:gd name="connsiteY0" fmla="*/ 19424 h 79749"/>
                  <a:gd name="connsiteX1" fmla="*/ 133350 w 342900"/>
                  <a:gd name="connsiteY1" fmla="*/ 6724 h 79749"/>
                  <a:gd name="connsiteX2" fmla="*/ 241300 w 342900"/>
                  <a:gd name="connsiteY2" fmla="*/ 3549 h 79749"/>
                  <a:gd name="connsiteX3" fmla="*/ 307975 w 342900"/>
                  <a:gd name="connsiteY3" fmla="*/ 57524 h 79749"/>
                  <a:gd name="connsiteX4" fmla="*/ 342900 w 342900"/>
                  <a:gd name="connsiteY4" fmla="*/ 79749 h 79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79749">
                    <a:moveTo>
                      <a:pt x="0" y="19424"/>
                    </a:moveTo>
                    <a:cubicBezTo>
                      <a:pt x="46566" y="14397"/>
                      <a:pt x="93133" y="9370"/>
                      <a:pt x="133350" y="6724"/>
                    </a:cubicBezTo>
                    <a:cubicBezTo>
                      <a:pt x="173567" y="4078"/>
                      <a:pt x="212196" y="-4918"/>
                      <a:pt x="241300" y="3549"/>
                    </a:cubicBezTo>
                    <a:cubicBezTo>
                      <a:pt x="270404" y="12016"/>
                      <a:pt x="291042" y="44824"/>
                      <a:pt x="307975" y="57524"/>
                    </a:cubicBezTo>
                    <a:cubicBezTo>
                      <a:pt x="324908" y="70224"/>
                      <a:pt x="333904" y="74986"/>
                      <a:pt x="342900" y="79749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자유형: 도형 214">
                <a:extLst>
                  <a:ext uri="{FF2B5EF4-FFF2-40B4-BE49-F238E27FC236}">
                    <a16:creationId xmlns:a16="http://schemas.microsoft.com/office/drawing/2014/main" id="{4480E62E-83BC-4732-8F80-020B4E732978}"/>
                  </a:ext>
                </a:extLst>
              </p:cNvPr>
              <p:cNvSpPr/>
              <p:nvPr/>
            </p:nvSpPr>
            <p:spPr>
              <a:xfrm rot="21357794">
                <a:off x="3688448" y="2967728"/>
                <a:ext cx="134017" cy="42904"/>
              </a:xfrm>
              <a:custGeom>
                <a:avLst/>
                <a:gdLst>
                  <a:gd name="connsiteX0" fmla="*/ 0 w 234950"/>
                  <a:gd name="connsiteY0" fmla="*/ 75216 h 75216"/>
                  <a:gd name="connsiteX1" fmla="*/ 117475 w 234950"/>
                  <a:gd name="connsiteY1" fmla="*/ 2191 h 75216"/>
                  <a:gd name="connsiteX2" fmla="*/ 209550 w 234950"/>
                  <a:gd name="connsiteY2" fmla="*/ 21241 h 75216"/>
                  <a:gd name="connsiteX3" fmla="*/ 234950 w 234950"/>
                  <a:gd name="connsiteY3" fmla="*/ 43466 h 7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950" h="75216">
                    <a:moveTo>
                      <a:pt x="0" y="75216"/>
                    </a:moveTo>
                    <a:cubicBezTo>
                      <a:pt x="41275" y="43201"/>
                      <a:pt x="82550" y="11187"/>
                      <a:pt x="117475" y="2191"/>
                    </a:cubicBezTo>
                    <a:cubicBezTo>
                      <a:pt x="152400" y="-6805"/>
                      <a:pt x="189971" y="14362"/>
                      <a:pt x="209550" y="21241"/>
                    </a:cubicBezTo>
                    <a:cubicBezTo>
                      <a:pt x="229129" y="28120"/>
                      <a:pt x="232039" y="35793"/>
                      <a:pt x="234950" y="43466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40245A08-46DB-4EC8-BC41-0B0AD701F86C}"/>
                  </a:ext>
                </a:extLst>
              </p:cNvPr>
              <p:cNvSpPr/>
              <p:nvPr/>
            </p:nvSpPr>
            <p:spPr>
              <a:xfrm rot="21357794">
                <a:off x="3663201" y="3013818"/>
                <a:ext cx="97797" cy="59764"/>
              </a:xfrm>
              <a:custGeom>
                <a:avLst/>
                <a:gdLst>
                  <a:gd name="connsiteX0" fmla="*/ 0 w 171450"/>
                  <a:gd name="connsiteY0" fmla="*/ 0 h 104775"/>
                  <a:gd name="connsiteX1" fmla="*/ 130175 w 171450"/>
                  <a:gd name="connsiteY1" fmla="*/ 69850 h 104775"/>
                  <a:gd name="connsiteX2" fmla="*/ 171450 w 171450"/>
                  <a:gd name="connsiteY2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04775">
                    <a:moveTo>
                      <a:pt x="0" y="0"/>
                    </a:moveTo>
                    <a:cubicBezTo>
                      <a:pt x="50800" y="26194"/>
                      <a:pt x="101600" y="52388"/>
                      <a:pt x="130175" y="69850"/>
                    </a:cubicBezTo>
                    <a:cubicBezTo>
                      <a:pt x="158750" y="87312"/>
                      <a:pt x="165100" y="96043"/>
                      <a:pt x="171450" y="104775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A9CBE751-4663-40B1-A317-97A126AC08CB}"/>
                  </a:ext>
                </a:extLst>
              </p:cNvPr>
              <p:cNvSpPr/>
              <p:nvPr/>
            </p:nvSpPr>
            <p:spPr>
              <a:xfrm rot="21357794">
                <a:off x="3809802" y="2910608"/>
                <a:ext cx="105040" cy="47088"/>
              </a:xfrm>
              <a:custGeom>
                <a:avLst/>
                <a:gdLst>
                  <a:gd name="connsiteX0" fmla="*/ 0 w 184150"/>
                  <a:gd name="connsiteY0" fmla="*/ 0 h 82550"/>
                  <a:gd name="connsiteX1" fmla="*/ 98425 w 184150"/>
                  <a:gd name="connsiteY1" fmla="*/ 28575 h 82550"/>
                  <a:gd name="connsiteX2" fmla="*/ 184150 w 184150"/>
                  <a:gd name="connsiteY2" fmla="*/ 82550 h 8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150" h="82550">
                    <a:moveTo>
                      <a:pt x="0" y="0"/>
                    </a:moveTo>
                    <a:cubicBezTo>
                      <a:pt x="33866" y="7408"/>
                      <a:pt x="67733" y="14817"/>
                      <a:pt x="98425" y="28575"/>
                    </a:cubicBezTo>
                    <a:cubicBezTo>
                      <a:pt x="129117" y="42333"/>
                      <a:pt x="156633" y="62441"/>
                      <a:pt x="184150" y="8255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5C753A2F-D22F-45F0-9E85-373EBF30CC32}"/>
                  </a:ext>
                </a:extLst>
              </p:cNvPr>
              <p:cNvSpPr/>
              <p:nvPr/>
            </p:nvSpPr>
            <p:spPr>
              <a:xfrm rot="21357794">
                <a:off x="3840205" y="2918248"/>
                <a:ext cx="34411" cy="72704"/>
              </a:xfrm>
              <a:custGeom>
                <a:avLst/>
                <a:gdLst>
                  <a:gd name="connsiteX0" fmla="*/ 0 w 60325"/>
                  <a:gd name="connsiteY0" fmla="*/ 0 h 127461"/>
                  <a:gd name="connsiteX1" fmla="*/ 31750 w 60325"/>
                  <a:gd name="connsiteY1" fmla="*/ 107950 h 127461"/>
                  <a:gd name="connsiteX2" fmla="*/ 60325 w 60325"/>
                  <a:gd name="connsiteY2" fmla="*/ 127000 h 127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325" h="127461">
                    <a:moveTo>
                      <a:pt x="0" y="0"/>
                    </a:moveTo>
                    <a:cubicBezTo>
                      <a:pt x="10848" y="43391"/>
                      <a:pt x="21696" y="86783"/>
                      <a:pt x="31750" y="107950"/>
                    </a:cubicBezTo>
                    <a:cubicBezTo>
                      <a:pt x="41804" y="129117"/>
                      <a:pt x="51064" y="128058"/>
                      <a:pt x="60325" y="1270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AE89D7-C5CE-4B3A-883A-0D5673064BD6}"/>
                </a:ext>
              </a:extLst>
            </p:cNvPr>
            <p:cNvGrpSpPr/>
            <p:nvPr/>
          </p:nvGrpSpPr>
          <p:grpSpPr>
            <a:xfrm rot="21357794">
              <a:off x="3069119" y="1984376"/>
              <a:ext cx="567556" cy="597799"/>
              <a:chOff x="1315060" y="339150"/>
              <a:chExt cx="995001" cy="104802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4843800-129D-45A9-82EB-17F67194AA0D}"/>
                  </a:ext>
                </a:extLst>
              </p:cNvPr>
              <p:cNvGrpSpPr/>
              <p:nvPr/>
            </p:nvGrpSpPr>
            <p:grpSpPr>
              <a:xfrm>
                <a:off x="1315060" y="339150"/>
                <a:ext cx="991154" cy="1048021"/>
                <a:chOff x="3204608" y="232455"/>
                <a:chExt cx="860079" cy="909426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4EF1AE5F-76C0-4B5D-AAC5-70B1CAF4DAE6}"/>
                    </a:ext>
                  </a:extLst>
                </p:cNvPr>
                <p:cNvGrpSpPr/>
                <p:nvPr/>
              </p:nvGrpSpPr>
              <p:grpSpPr>
                <a:xfrm rot="20904658">
                  <a:off x="3517351" y="23634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99" name="타원 11">
                    <a:extLst>
                      <a:ext uri="{FF2B5EF4-FFF2-40B4-BE49-F238E27FC236}">
                        <a16:creationId xmlns:a16="http://schemas.microsoft.com/office/drawing/2014/main" id="{B00EB3CA-7409-410D-A7BC-4EB35606DD7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" name="타원 11">
                    <a:extLst>
                      <a:ext uri="{FF2B5EF4-FFF2-40B4-BE49-F238E27FC236}">
                        <a16:creationId xmlns:a16="http://schemas.microsoft.com/office/drawing/2014/main" id="{582A1D30-E6A2-420A-A087-1D0AD0FD62B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63B69498-E35C-4A4B-85D0-C4078F9569F6}"/>
                    </a:ext>
                  </a:extLst>
                </p:cNvPr>
                <p:cNvGrpSpPr/>
                <p:nvPr/>
              </p:nvGrpSpPr>
              <p:grpSpPr>
                <a:xfrm rot="5826674">
                  <a:off x="3812576" y="5012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97" name="타원 11">
                    <a:extLst>
                      <a:ext uri="{FF2B5EF4-FFF2-40B4-BE49-F238E27FC236}">
                        <a16:creationId xmlns:a16="http://schemas.microsoft.com/office/drawing/2014/main" id="{E759A48E-98BE-406F-BAE9-6990D20F742D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" name="타원 11">
                    <a:extLst>
                      <a:ext uri="{FF2B5EF4-FFF2-40B4-BE49-F238E27FC236}">
                        <a16:creationId xmlns:a16="http://schemas.microsoft.com/office/drawing/2014/main" id="{0FD79231-4E7D-43A7-9487-60ED4570D61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EFBCF96A-32FC-4705-B81E-562C3E8B6C85}"/>
                    </a:ext>
                  </a:extLst>
                </p:cNvPr>
                <p:cNvGrpSpPr/>
                <p:nvPr/>
              </p:nvGrpSpPr>
              <p:grpSpPr>
                <a:xfrm rot="19948815">
                  <a:off x="3457182" y="29239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95" name="타원 11">
                    <a:extLst>
                      <a:ext uri="{FF2B5EF4-FFF2-40B4-BE49-F238E27FC236}">
                        <a16:creationId xmlns:a16="http://schemas.microsoft.com/office/drawing/2014/main" id="{166068D8-B40B-425A-B555-880736288078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타원 11">
                    <a:extLst>
                      <a:ext uri="{FF2B5EF4-FFF2-40B4-BE49-F238E27FC236}">
                        <a16:creationId xmlns:a16="http://schemas.microsoft.com/office/drawing/2014/main" id="{A211E79D-E66E-49B6-BDB3-A493A038BA04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642410F3-A3E4-465F-98B2-FA55C1366438}"/>
                    </a:ext>
                  </a:extLst>
                </p:cNvPr>
                <p:cNvGrpSpPr/>
                <p:nvPr/>
              </p:nvGrpSpPr>
              <p:grpSpPr>
                <a:xfrm rot="9933466">
                  <a:off x="3590005" y="72187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93" name="타원 11">
                    <a:extLst>
                      <a:ext uri="{FF2B5EF4-FFF2-40B4-BE49-F238E27FC236}">
                        <a16:creationId xmlns:a16="http://schemas.microsoft.com/office/drawing/2014/main" id="{4864E086-C010-4C2F-B79D-299E1ECB7EC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타원 11">
                    <a:extLst>
                      <a:ext uri="{FF2B5EF4-FFF2-40B4-BE49-F238E27FC236}">
                        <a16:creationId xmlns:a16="http://schemas.microsoft.com/office/drawing/2014/main" id="{BCF389D7-1342-4B42-AEAF-89893C6053F3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2CB76ED6-D438-49BE-806D-CD7546389EA1}"/>
                    </a:ext>
                  </a:extLst>
                </p:cNvPr>
                <p:cNvGrpSpPr/>
                <p:nvPr/>
              </p:nvGrpSpPr>
              <p:grpSpPr>
                <a:xfrm rot="19463590">
                  <a:off x="3444009" y="31884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91" name="타원 11">
                    <a:extLst>
                      <a:ext uri="{FF2B5EF4-FFF2-40B4-BE49-F238E27FC236}">
                        <a16:creationId xmlns:a16="http://schemas.microsoft.com/office/drawing/2014/main" id="{8E43A4A6-1C6C-419E-8574-B9325EC58826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" name="타원 11">
                    <a:extLst>
                      <a:ext uri="{FF2B5EF4-FFF2-40B4-BE49-F238E27FC236}">
                        <a16:creationId xmlns:a16="http://schemas.microsoft.com/office/drawing/2014/main" id="{715AE279-82F4-46AF-8031-B46467BE5C48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85F33259-7AF8-4B86-9C5A-20EFF98AF516}"/>
                    </a:ext>
                  </a:extLst>
                </p:cNvPr>
                <p:cNvGrpSpPr/>
                <p:nvPr/>
              </p:nvGrpSpPr>
              <p:grpSpPr>
                <a:xfrm rot="8600578">
                  <a:off x="3698311" y="67809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89" name="타원 11">
                    <a:extLst>
                      <a:ext uri="{FF2B5EF4-FFF2-40B4-BE49-F238E27FC236}">
                        <a16:creationId xmlns:a16="http://schemas.microsoft.com/office/drawing/2014/main" id="{CFB3692E-C69B-4FB9-8703-E1BA545ECFBD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" name="타원 11">
                    <a:extLst>
                      <a:ext uri="{FF2B5EF4-FFF2-40B4-BE49-F238E27FC236}">
                        <a16:creationId xmlns:a16="http://schemas.microsoft.com/office/drawing/2014/main" id="{BC203C73-F92C-4E8F-BA3C-BAB54068A66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69D6C91-51DC-455E-B41D-8D3A6CD6C8C8}"/>
                    </a:ext>
                  </a:extLst>
                </p:cNvPr>
                <p:cNvGrpSpPr/>
                <p:nvPr/>
              </p:nvGrpSpPr>
              <p:grpSpPr>
                <a:xfrm>
                  <a:off x="3419549" y="529647"/>
                  <a:ext cx="360826" cy="338138"/>
                  <a:chOff x="2701460" y="548697"/>
                  <a:chExt cx="360826" cy="338138"/>
                </a:xfrm>
              </p:grpSpPr>
              <p:sp>
                <p:nvSpPr>
                  <p:cNvPr id="187" name="타원 186">
                    <a:extLst>
                      <a:ext uri="{FF2B5EF4-FFF2-40B4-BE49-F238E27FC236}">
                        <a16:creationId xmlns:a16="http://schemas.microsoft.com/office/drawing/2014/main" id="{F3311CE4-FB7A-4A06-83DC-AE9750CDCCC3}"/>
                      </a:ext>
                    </a:extLst>
                  </p:cNvPr>
                  <p:cNvSpPr/>
                  <p:nvPr/>
                </p:nvSpPr>
                <p:spPr>
                  <a:xfrm>
                    <a:off x="2701460" y="548697"/>
                    <a:ext cx="360826" cy="338138"/>
                  </a:xfrm>
                  <a:prstGeom prst="ellipse">
                    <a:avLst/>
                  </a:prstGeom>
                  <a:solidFill>
                    <a:srgbClr val="FFD64E">
                      <a:alpha val="46000"/>
                    </a:srgbClr>
                  </a:solidFill>
                  <a:ln w="22225">
                    <a:solidFill>
                      <a:srgbClr val="704B11">
                        <a:alpha val="6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" name="타원 187">
                    <a:extLst>
                      <a:ext uri="{FF2B5EF4-FFF2-40B4-BE49-F238E27FC236}">
                        <a16:creationId xmlns:a16="http://schemas.microsoft.com/office/drawing/2014/main" id="{7221FF48-00F4-49C3-A1E8-392C08BC53F0}"/>
                      </a:ext>
                    </a:extLst>
                  </p:cNvPr>
                  <p:cNvSpPr/>
                  <p:nvPr/>
                </p:nvSpPr>
                <p:spPr>
                  <a:xfrm>
                    <a:off x="2779480" y="629660"/>
                    <a:ext cx="204787" cy="176213"/>
                  </a:xfrm>
                  <a:prstGeom prst="ellipse">
                    <a:avLst/>
                  </a:prstGeom>
                  <a:solidFill>
                    <a:srgbClr val="774D1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5A8E6FE0-C225-4592-84A8-4BFA2CA066A6}"/>
                    </a:ext>
                  </a:extLst>
                </p:cNvPr>
                <p:cNvGrpSpPr/>
                <p:nvPr/>
              </p:nvGrpSpPr>
              <p:grpSpPr>
                <a:xfrm>
                  <a:off x="3552553" y="23245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85" name="타원 11">
                    <a:extLst>
                      <a:ext uri="{FF2B5EF4-FFF2-40B4-BE49-F238E27FC236}">
                        <a16:creationId xmlns:a16="http://schemas.microsoft.com/office/drawing/2014/main" id="{9299FC83-7520-4CD6-AAF5-E68674EBF6D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" name="타원 11">
                    <a:extLst>
                      <a:ext uri="{FF2B5EF4-FFF2-40B4-BE49-F238E27FC236}">
                        <a16:creationId xmlns:a16="http://schemas.microsoft.com/office/drawing/2014/main" id="{0FC177C1-999C-44C0-8428-3D304873FED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4FAFE72-DCCD-4107-B7CC-0A0E2F7E3F9A}"/>
                    </a:ext>
                  </a:extLst>
                </p:cNvPr>
                <p:cNvGrpSpPr/>
                <p:nvPr/>
              </p:nvGrpSpPr>
              <p:grpSpPr>
                <a:xfrm rot="5400000">
                  <a:off x="3771833" y="47450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83" name="타원 11">
                    <a:extLst>
                      <a:ext uri="{FF2B5EF4-FFF2-40B4-BE49-F238E27FC236}">
                        <a16:creationId xmlns:a16="http://schemas.microsoft.com/office/drawing/2014/main" id="{E3D19559-B681-407D-9A02-85E3E59E1D6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" name="타원 11">
                    <a:extLst>
                      <a:ext uri="{FF2B5EF4-FFF2-40B4-BE49-F238E27FC236}">
                        <a16:creationId xmlns:a16="http://schemas.microsoft.com/office/drawing/2014/main" id="{DE328E6D-7B8F-4417-95C5-744E6C5E94E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F4935A80-7969-47F9-810F-3AC6EA00E841}"/>
                    </a:ext>
                  </a:extLst>
                </p:cNvPr>
                <p:cNvGrpSpPr/>
                <p:nvPr/>
              </p:nvGrpSpPr>
              <p:grpSpPr>
                <a:xfrm rot="16200000">
                  <a:off x="3375409" y="47953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81" name="타원 11">
                    <a:extLst>
                      <a:ext uri="{FF2B5EF4-FFF2-40B4-BE49-F238E27FC236}">
                        <a16:creationId xmlns:a16="http://schemas.microsoft.com/office/drawing/2014/main" id="{86422488-097F-4A5D-8323-F18F269B63A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타원 11">
                    <a:extLst>
                      <a:ext uri="{FF2B5EF4-FFF2-40B4-BE49-F238E27FC236}">
                        <a16:creationId xmlns:a16="http://schemas.microsoft.com/office/drawing/2014/main" id="{E4413685-897D-4424-968D-645D6CF1246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21D4806A-8C3D-48B7-A1B1-5E7297E77BEF}"/>
                    </a:ext>
                  </a:extLst>
                </p:cNvPr>
                <p:cNvGrpSpPr/>
                <p:nvPr/>
              </p:nvGrpSpPr>
              <p:grpSpPr>
                <a:xfrm rot="9839238">
                  <a:off x="3646333" y="6927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79" name="타원 11">
                    <a:extLst>
                      <a:ext uri="{FF2B5EF4-FFF2-40B4-BE49-F238E27FC236}">
                        <a16:creationId xmlns:a16="http://schemas.microsoft.com/office/drawing/2014/main" id="{258C4F1F-4902-4F93-9B08-54860186449A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" name="타원 11">
                    <a:extLst>
                      <a:ext uri="{FF2B5EF4-FFF2-40B4-BE49-F238E27FC236}">
                        <a16:creationId xmlns:a16="http://schemas.microsoft.com/office/drawing/2014/main" id="{45476F4C-9E79-4014-887A-4784BD13F299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5C10DEC5-1BE5-4ECC-873A-4F185412C297}"/>
                    </a:ext>
                  </a:extLst>
                </p:cNvPr>
                <p:cNvGrpSpPr/>
                <p:nvPr/>
              </p:nvGrpSpPr>
              <p:grpSpPr>
                <a:xfrm rot="8186376">
                  <a:off x="3737060" y="64340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77" name="타원 11">
                    <a:extLst>
                      <a:ext uri="{FF2B5EF4-FFF2-40B4-BE49-F238E27FC236}">
                        <a16:creationId xmlns:a16="http://schemas.microsoft.com/office/drawing/2014/main" id="{1300E1E9-E521-431B-BA73-C794A8CB5C9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" name="타원 11">
                    <a:extLst>
                      <a:ext uri="{FF2B5EF4-FFF2-40B4-BE49-F238E27FC236}">
                        <a16:creationId xmlns:a16="http://schemas.microsoft.com/office/drawing/2014/main" id="{18D5B920-12BB-448D-81B1-4F041EE0F997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42BBD346-1672-490D-B779-8E72B7595E28}"/>
                    </a:ext>
                  </a:extLst>
                </p:cNvPr>
                <p:cNvGrpSpPr/>
                <p:nvPr/>
              </p:nvGrpSpPr>
              <p:grpSpPr>
                <a:xfrm rot="12741163">
                  <a:off x="3443899" y="642397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75" name="타원 11">
                    <a:extLst>
                      <a:ext uri="{FF2B5EF4-FFF2-40B4-BE49-F238E27FC236}">
                        <a16:creationId xmlns:a16="http://schemas.microsoft.com/office/drawing/2014/main" id="{80A71733-631A-4DC8-89FB-0E0F07E2A90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" name="타원 11">
                    <a:extLst>
                      <a:ext uri="{FF2B5EF4-FFF2-40B4-BE49-F238E27FC236}">
                        <a16:creationId xmlns:a16="http://schemas.microsoft.com/office/drawing/2014/main" id="{164659D5-85EA-4C01-B012-C3954AB1FA66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2603DF2E-7777-4855-8306-E5A69E4D8948}"/>
                    </a:ext>
                  </a:extLst>
                </p:cNvPr>
                <p:cNvGrpSpPr/>
                <p:nvPr/>
              </p:nvGrpSpPr>
              <p:grpSpPr>
                <a:xfrm rot="13715688">
                  <a:off x="3409296" y="62394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73" name="타원 11">
                    <a:extLst>
                      <a:ext uri="{FF2B5EF4-FFF2-40B4-BE49-F238E27FC236}">
                        <a16:creationId xmlns:a16="http://schemas.microsoft.com/office/drawing/2014/main" id="{6ACAB1C0-B4C2-443C-8CAF-2F818F62C4B7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" name="타원 11">
                    <a:extLst>
                      <a:ext uri="{FF2B5EF4-FFF2-40B4-BE49-F238E27FC236}">
                        <a16:creationId xmlns:a16="http://schemas.microsoft.com/office/drawing/2014/main" id="{BEEF17F8-F09A-4A63-9664-2E8785F6DAE0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814CD403-9CA2-40D9-BE77-B50528545BA1}"/>
                    </a:ext>
                  </a:extLst>
                </p:cNvPr>
                <p:cNvGrpSpPr/>
                <p:nvPr/>
              </p:nvGrpSpPr>
              <p:grpSpPr>
                <a:xfrm rot="20813581">
                  <a:off x="3489827" y="27823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71" name="타원 11">
                    <a:extLst>
                      <a:ext uri="{FF2B5EF4-FFF2-40B4-BE49-F238E27FC236}">
                        <a16:creationId xmlns:a16="http://schemas.microsoft.com/office/drawing/2014/main" id="{69A144D0-581A-49B9-9A99-DEAB726F734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타원 11">
                    <a:extLst>
                      <a:ext uri="{FF2B5EF4-FFF2-40B4-BE49-F238E27FC236}">
                        <a16:creationId xmlns:a16="http://schemas.microsoft.com/office/drawing/2014/main" id="{CB8BC236-D1B7-4CCF-8D1B-BF65FD6E65AA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2514B438-A49F-4FAA-ACC2-C16A53CC2E22}"/>
                    </a:ext>
                  </a:extLst>
                </p:cNvPr>
                <p:cNvGrpSpPr/>
                <p:nvPr/>
              </p:nvGrpSpPr>
              <p:grpSpPr>
                <a:xfrm rot="18035326">
                  <a:off x="3386193" y="36661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69" name="타원 11">
                    <a:extLst>
                      <a:ext uri="{FF2B5EF4-FFF2-40B4-BE49-F238E27FC236}">
                        <a16:creationId xmlns:a16="http://schemas.microsoft.com/office/drawing/2014/main" id="{7E5BD343-778F-427B-A998-3F2EBA402B5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" name="타원 11">
                    <a:extLst>
                      <a:ext uri="{FF2B5EF4-FFF2-40B4-BE49-F238E27FC236}">
                        <a16:creationId xmlns:a16="http://schemas.microsoft.com/office/drawing/2014/main" id="{3670F8BB-7B36-4C16-B277-DFBE62E7A633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A5A91B20-5A83-4FA9-813F-2A9922C1B827}"/>
                    </a:ext>
                  </a:extLst>
                </p:cNvPr>
                <p:cNvGrpSpPr/>
                <p:nvPr/>
              </p:nvGrpSpPr>
              <p:grpSpPr>
                <a:xfrm rot="3574051">
                  <a:off x="3728667" y="34783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67" name="타원 11">
                    <a:extLst>
                      <a:ext uri="{FF2B5EF4-FFF2-40B4-BE49-F238E27FC236}">
                        <a16:creationId xmlns:a16="http://schemas.microsoft.com/office/drawing/2014/main" id="{508B2C61-12F9-457D-9B4A-19F50A14F2D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8" name="타원 11">
                    <a:extLst>
                      <a:ext uri="{FF2B5EF4-FFF2-40B4-BE49-F238E27FC236}">
                        <a16:creationId xmlns:a16="http://schemas.microsoft.com/office/drawing/2014/main" id="{002D13D7-6F57-4F02-99BF-5A2BDB244DF5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E77F2141-94AA-4FDC-8997-6F9F00C0AC7C}"/>
                    </a:ext>
                  </a:extLst>
                </p:cNvPr>
                <p:cNvGrpSpPr/>
                <p:nvPr/>
              </p:nvGrpSpPr>
              <p:grpSpPr>
                <a:xfrm rot="1526027">
                  <a:off x="3643370" y="27049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65" name="타원 11">
                    <a:extLst>
                      <a:ext uri="{FF2B5EF4-FFF2-40B4-BE49-F238E27FC236}">
                        <a16:creationId xmlns:a16="http://schemas.microsoft.com/office/drawing/2014/main" id="{9E3B1989-6745-485E-8A2F-C5C85486D2EA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" name="타원 11">
                    <a:extLst>
                      <a:ext uri="{FF2B5EF4-FFF2-40B4-BE49-F238E27FC236}">
                        <a16:creationId xmlns:a16="http://schemas.microsoft.com/office/drawing/2014/main" id="{C5254E44-AD67-4742-994B-B61ECA195EA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0B6E00DC-6BCD-47A1-8CFC-3DD2672A355B}"/>
                    </a:ext>
                  </a:extLst>
                </p:cNvPr>
                <p:cNvGrpSpPr/>
                <p:nvPr/>
              </p:nvGrpSpPr>
              <p:grpSpPr>
                <a:xfrm rot="4292199">
                  <a:off x="3753725" y="38453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63" name="타원 11">
                    <a:extLst>
                      <a:ext uri="{FF2B5EF4-FFF2-40B4-BE49-F238E27FC236}">
                        <a16:creationId xmlns:a16="http://schemas.microsoft.com/office/drawing/2014/main" id="{BAE68B79-A577-42AE-A24F-FE850240B25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" name="타원 11">
                    <a:extLst>
                      <a:ext uri="{FF2B5EF4-FFF2-40B4-BE49-F238E27FC236}">
                        <a16:creationId xmlns:a16="http://schemas.microsoft.com/office/drawing/2014/main" id="{26150252-F747-4228-9212-1D744A1EFF7A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734E5381-1569-4352-BA6D-1E0D75523059}"/>
                    </a:ext>
                  </a:extLst>
                </p:cNvPr>
                <p:cNvGrpSpPr/>
                <p:nvPr/>
              </p:nvGrpSpPr>
              <p:grpSpPr>
                <a:xfrm rot="7213386">
                  <a:off x="3778924" y="6058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61" name="타원 11">
                    <a:extLst>
                      <a:ext uri="{FF2B5EF4-FFF2-40B4-BE49-F238E27FC236}">
                        <a16:creationId xmlns:a16="http://schemas.microsoft.com/office/drawing/2014/main" id="{48829748-BAD4-42A9-9F77-F06B6F80612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" name="타원 11">
                    <a:extLst>
                      <a:ext uri="{FF2B5EF4-FFF2-40B4-BE49-F238E27FC236}">
                        <a16:creationId xmlns:a16="http://schemas.microsoft.com/office/drawing/2014/main" id="{23590A38-8F75-48D1-937C-E12AF8748570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0B950EF7-40FB-45DF-8E0E-5FA76A488301}"/>
                    </a:ext>
                  </a:extLst>
                </p:cNvPr>
                <p:cNvGrpSpPr/>
                <p:nvPr/>
              </p:nvGrpSpPr>
              <p:grpSpPr>
                <a:xfrm rot="6245241">
                  <a:off x="3797954" y="5493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9" name="타원 11">
                    <a:extLst>
                      <a:ext uri="{FF2B5EF4-FFF2-40B4-BE49-F238E27FC236}">
                        <a16:creationId xmlns:a16="http://schemas.microsoft.com/office/drawing/2014/main" id="{CD17E4D2-59B0-4EC0-9E49-244AB65FB23F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타원 11">
                    <a:extLst>
                      <a:ext uri="{FF2B5EF4-FFF2-40B4-BE49-F238E27FC236}">
                        <a16:creationId xmlns:a16="http://schemas.microsoft.com/office/drawing/2014/main" id="{0742F967-FDAC-4890-948B-6DC74EFF204A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812AF05-53A6-4F6F-94C4-11DD8391316D}"/>
                    </a:ext>
                  </a:extLst>
                </p:cNvPr>
                <p:cNvGrpSpPr/>
                <p:nvPr/>
              </p:nvGrpSpPr>
              <p:grpSpPr>
                <a:xfrm rot="11583244">
                  <a:off x="3508820" y="689106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7" name="타원 11">
                    <a:extLst>
                      <a:ext uri="{FF2B5EF4-FFF2-40B4-BE49-F238E27FC236}">
                        <a16:creationId xmlns:a16="http://schemas.microsoft.com/office/drawing/2014/main" id="{72A4EC69-DB4C-4D2B-BA90-6FA4AEBA9CB3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타원 11">
                    <a:extLst>
                      <a:ext uri="{FF2B5EF4-FFF2-40B4-BE49-F238E27FC236}">
                        <a16:creationId xmlns:a16="http://schemas.microsoft.com/office/drawing/2014/main" id="{7E80E152-ECFA-4C14-A49A-8BFA63082107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5DAE7E9D-19E3-4551-A482-1A7B14416376}"/>
                    </a:ext>
                  </a:extLst>
                </p:cNvPr>
                <p:cNvGrpSpPr/>
                <p:nvPr/>
              </p:nvGrpSpPr>
              <p:grpSpPr>
                <a:xfrm rot="12290960">
                  <a:off x="3485359" y="6709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5" name="타원 11">
                    <a:extLst>
                      <a:ext uri="{FF2B5EF4-FFF2-40B4-BE49-F238E27FC236}">
                        <a16:creationId xmlns:a16="http://schemas.microsoft.com/office/drawing/2014/main" id="{9840969A-97A7-46B7-9149-C801886D40DE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타원 11">
                    <a:extLst>
                      <a:ext uri="{FF2B5EF4-FFF2-40B4-BE49-F238E27FC236}">
                        <a16:creationId xmlns:a16="http://schemas.microsoft.com/office/drawing/2014/main" id="{077D387A-89D1-44FB-848D-F5148AC49B7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6" name="그룹 115">
                  <a:extLst>
                    <a:ext uri="{FF2B5EF4-FFF2-40B4-BE49-F238E27FC236}">
                      <a16:creationId xmlns:a16="http://schemas.microsoft.com/office/drawing/2014/main" id="{BC3A52FE-8CFC-4E45-AED4-0767DE7D503E}"/>
                    </a:ext>
                  </a:extLst>
                </p:cNvPr>
                <p:cNvGrpSpPr/>
                <p:nvPr/>
              </p:nvGrpSpPr>
              <p:grpSpPr>
                <a:xfrm rot="15592012">
                  <a:off x="3381683" y="53374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3" name="타원 11">
                    <a:extLst>
                      <a:ext uri="{FF2B5EF4-FFF2-40B4-BE49-F238E27FC236}">
                        <a16:creationId xmlns:a16="http://schemas.microsoft.com/office/drawing/2014/main" id="{8E33EE99-C284-43DA-B8EA-AF700BBD94DB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타원 11">
                    <a:extLst>
                      <a:ext uri="{FF2B5EF4-FFF2-40B4-BE49-F238E27FC236}">
                        <a16:creationId xmlns:a16="http://schemas.microsoft.com/office/drawing/2014/main" id="{1C4A9E65-6CA7-4756-90F8-54041823A0DE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85A6535-5E3F-4F7B-9F92-4C9757C6D1F9}"/>
                    </a:ext>
                  </a:extLst>
                </p:cNvPr>
                <p:cNvGrpSpPr/>
                <p:nvPr/>
              </p:nvGrpSpPr>
              <p:grpSpPr>
                <a:xfrm rot="10800000">
                  <a:off x="3561056" y="7078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51" name="타원 11">
                    <a:extLst>
                      <a:ext uri="{FF2B5EF4-FFF2-40B4-BE49-F238E27FC236}">
                        <a16:creationId xmlns:a16="http://schemas.microsoft.com/office/drawing/2014/main" id="{AB662EE3-B0D0-41E4-9EB3-6B3E09AECC6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" name="타원 11">
                    <a:extLst>
                      <a:ext uri="{FF2B5EF4-FFF2-40B4-BE49-F238E27FC236}">
                        <a16:creationId xmlns:a16="http://schemas.microsoft.com/office/drawing/2014/main" id="{80B404D2-8718-4534-BC7B-5855514B8A0A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7DB5D505-33BC-432F-91A9-862227B236ED}"/>
                    </a:ext>
                  </a:extLst>
                </p:cNvPr>
                <p:cNvGrpSpPr/>
                <p:nvPr/>
              </p:nvGrpSpPr>
              <p:grpSpPr>
                <a:xfrm rot="14388894">
                  <a:off x="3401194" y="60055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9" name="타원 11">
                    <a:extLst>
                      <a:ext uri="{FF2B5EF4-FFF2-40B4-BE49-F238E27FC236}">
                        <a16:creationId xmlns:a16="http://schemas.microsoft.com/office/drawing/2014/main" id="{E65141C5-3002-46CC-A839-A3B19326AD58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타원 11">
                    <a:extLst>
                      <a:ext uri="{FF2B5EF4-FFF2-40B4-BE49-F238E27FC236}">
                        <a16:creationId xmlns:a16="http://schemas.microsoft.com/office/drawing/2014/main" id="{2A0BFEB2-0A09-4830-A690-1ABE412A3FCA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1129AB3F-69B5-4A30-BEC4-FEC473101826}"/>
                    </a:ext>
                  </a:extLst>
                </p:cNvPr>
                <p:cNvGrpSpPr/>
                <p:nvPr/>
              </p:nvGrpSpPr>
              <p:grpSpPr>
                <a:xfrm rot="17748489">
                  <a:off x="3374653" y="42746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7" name="타원 11">
                    <a:extLst>
                      <a:ext uri="{FF2B5EF4-FFF2-40B4-BE49-F238E27FC236}">
                        <a16:creationId xmlns:a16="http://schemas.microsoft.com/office/drawing/2014/main" id="{3C8D134A-7396-4DF4-BDF2-3B63719FF49A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8" name="타원 11">
                    <a:extLst>
                      <a:ext uri="{FF2B5EF4-FFF2-40B4-BE49-F238E27FC236}">
                        <a16:creationId xmlns:a16="http://schemas.microsoft.com/office/drawing/2014/main" id="{7F3DF163-FC62-4147-9925-1E723D6E15E5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CF894609-E4AF-4FAF-9837-753EA56EDDB9}"/>
                    </a:ext>
                  </a:extLst>
                </p:cNvPr>
                <p:cNvGrpSpPr/>
                <p:nvPr/>
              </p:nvGrpSpPr>
              <p:grpSpPr>
                <a:xfrm rot="2190375">
                  <a:off x="3715233" y="29381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5" name="타원 11">
                    <a:extLst>
                      <a:ext uri="{FF2B5EF4-FFF2-40B4-BE49-F238E27FC236}">
                        <a16:creationId xmlns:a16="http://schemas.microsoft.com/office/drawing/2014/main" id="{975E37A4-839A-40C0-BEA0-AD257D29B83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" name="타원 11">
                    <a:extLst>
                      <a:ext uri="{FF2B5EF4-FFF2-40B4-BE49-F238E27FC236}">
                        <a16:creationId xmlns:a16="http://schemas.microsoft.com/office/drawing/2014/main" id="{9184C8E7-8F02-4C64-AF8C-D78AB6A17898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BF714059-AB14-4050-BE40-B0C7CEDE9CE4}"/>
                    </a:ext>
                  </a:extLst>
                </p:cNvPr>
                <p:cNvGrpSpPr/>
                <p:nvPr/>
              </p:nvGrpSpPr>
              <p:grpSpPr>
                <a:xfrm rot="4601940">
                  <a:off x="3790840" y="44212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3" name="타원 11">
                    <a:extLst>
                      <a:ext uri="{FF2B5EF4-FFF2-40B4-BE49-F238E27FC236}">
                        <a16:creationId xmlns:a16="http://schemas.microsoft.com/office/drawing/2014/main" id="{B83F6FBA-258E-497E-90BB-37994C9C3B17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" name="타원 11">
                    <a:extLst>
                      <a:ext uri="{FF2B5EF4-FFF2-40B4-BE49-F238E27FC236}">
                        <a16:creationId xmlns:a16="http://schemas.microsoft.com/office/drawing/2014/main" id="{3C994128-39C4-48DE-9BE3-2D08C62AAE57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0550F4B5-ED72-45A8-8E60-DB8DBA094356}"/>
                    </a:ext>
                  </a:extLst>
                </p:cNvPr>
                <p:cNvGrpSpPr/>
                <p:nvPr/>
              </p:nvGrpSpPr>
              <p:grpSpPr>
                <a:xfrm rot="474525">
                  <a:off x="3619152" y="25075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41" name="타원 11">
                    <a:extLst>
                      <a:ext uri="{FF2B5EF4-FFF2-40B4-BE49-F238E27FC236}">
                        <a16:creationId xmlns:a16="http://schemas.microsoft.com/office/drawing/2014/main" id="{229E24DC-614D-4032-A34E-13AA7F93BAF3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" name="타원 11">
                    <a:extLst>
                      <a:ext uri="{FF2B5EF4-FFF2-40B4-BE49-F238E27FC236}">
                        <a16:creationId xmlns:a16="http://schemas.microsoft.com/office/drawing/2014/main" id="{95B46A8C-1768-4DFD-A57A-646202B8F48E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id="{0B2700B5-C99B-46EB-B0C1-29C39B347292}"/>
                    </a:ext>
                  </a:extLst>
                </p:cNvPr>
                <p:cNvGrpSpPr/>
                <p:nvPr/>
              </p:nvGrpSpPr>
              <p:grpSpPr>
                <a:xfrm rot="18452925">
                  <a:off x="3419092" y="32955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9" name="타원 11">
                    <a:extLst>
                      <a:ext uri="{FF2B5EF4-FFF2-40B4-BE49-F238E27FC236}">
                        <a16:creationId xmlns:a16="http://schemas.microsoft.com/office/drawing/2014/main" id="{E6FE509B-D3FF-42DB-B8DE-955A1F19F6D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" name="타원 11">
                    <a:extLst>
                      <a:ext uri="{FF2B5EF4-FFF2-40B4-BE49-F238E27FC236}">
                        <a16:creationId xmlns:a16="http://schemas.microsoft.com/office/drawing/2014/main" id="{912D31CF-6BF6-4F2B-8EA5-6DC355D66F4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9104D145-7825-45F6-8C9D-6A394E25A3DA}"/>
                    </a:ext>
                  </a:extLst>
                </p:cNvPr>
                <p:cNvGrpSpPr/>
                <p:nvPr/>
              </p:nvGrpSpPr>
              <p:grpSpPr>
                <a:xfrm rot="16439499">
                  <a:off x="3372505" y="435687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7" name="타원 11">
                    <a:extLst>
                      <a:ext uri="{FF2B5EF4-FFF2-40B4-BE49-F238E27FC236}">
                        <a16:creationId xmlns:a16="http://schemas.microsoft.com/office/drawing/2014/main" id="{37A8D959-CDA8-4989-B018-0D474697970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타원 11">
                    <a:extLst>
                      <a:ext uri="{FF2B5EF4-FFF2-40B4-BE49-F238E27FC236}">
                        <a16:creationId xmlns:a16="http://schemas.microsoft.com/office/drawing/2014/main" id="{025E4F1A-C326-4351-A83D-0A8FBBDC05D4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CEB2BFA5-8DF2-4CFC-BFE7-42280D32948E}"/>
                    </a:ext>
                  </a:extLst>
                </p:cNvPr>
                <p:cNvGrpSpPr/>
                <p:nvPr/>
              </p:nvGrpSpPr>
              <p:grpSpPr>
                <a:xfrm rot="14936644">
                  <a:off x="3382306" y="57682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5" name="타원 11">
                    <a:extLst>
                      <a:ext uri="{FF2B5EF4-FFF2-40B4-BE49-F238E27FC236}">
                        <a16:creationId xmlns:a16="http://schemas.microsoft.com/office/drawing/2014/main" id="{3E3661D3-475D-41E2-816F-66F98B7EF1E5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타원 11">
                    <a:extLst>
                      <a:ext uri="{FF2B5EF4-FFF2-40B4-BE49-F238E27FC236}">
                        <a16:creationId xmlns:a16="http://schemas.microsoft.com/office/drawing/2014/main" id="{0BFF3CDF-44A4-4E80-B3D4-C3CFCFD1CB7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D9359459-5EC5-4020-8D73-469AF8CC7DA5}"/>
                    </a:ext>
                  </a:extLst>
                </p:cNvPr>
                <p:cNvGrpSpPr/>
                <p:nvPr/>
              </p:nvGrpSpPr>
              <p:grpSpPr>
                <a:xfrm rot="3099607">
                  <a:off x="3717335" y="30941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3" name="타원 11">
                    <a:extLst>
                      <a:ext uri="{FF2B5EF4-FFF2-40B4-BE49-F238E27FC236}">
                        <a16:creationId xmlns:a16="http://schemas.microsoft.com/office/drawing/2014/main" id="{615D4FF4-64E6-4702-9520-B66EB8FF679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" name="타원 11">
                    <a:extLst>
                      <a:ext uri="{FF2B5EF4-FFF2-40B4-BE49-F238E27FC236}">
                        <a16:creationId xmlns:a16="http://schemas.microsoft.com/office/drawing/2014/main" id="{0D0B901B-D3D3-4AC8-90D8-E927AA7658E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1C714692-2284-4423-AFBC-63CDC191852E}"/>
                    </a:ext>
                  </a:extLst>
                </p:cNvPr>
                <p:cNvGrpSpPr/>
                <p:nvPr/>
              </p:nvGrpSpPr>
              <p:grpSpPr>
                <a:xfrm rot="8974015">
                  <a:off x="3675170" y="71742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31" name="타원 11">
                    <a:extLst>
                      <a:ext uri="{FF2B5EF4-FFF2-40B4-BE49-F238E27FC236}">
                        <a16:creationId xmlns:a16="http://schemas.microsoft.com/office/drawing/2014/main" id="{44A21A14-82D3-41E2-B7E7-7098614533E6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" name="타원 11">
                    <a:extLst>
                      <a:ext uri="{FF2B5EF4-FFF2-40B4-BE49-F238E27FC236}">
                        <a16:creationId xmlns:a16="http://schemas.microsoft.com/office/drawing/2014/main" id="{19858100-50FF-43AA-92C9-D4E7212A2A0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92393871-FC3E-4E29-A1B5-CAB5A717E988}"/>
                    </a:ext>
                  </a:extLst>
                </p:cNvPr>
                <p:cNvGrpSpPr/>
                <p:nvPr/>
              </p:nvGrpSpPr>
              <p:grpSpPr>
                <a:xfrm rot="1809552">
                  <a:off x="3671383" y="26538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129" name="타원 11">
                    <a:extLst>
                      <a:ext uri="{FF2B5EF4-FFF2-40B4-BE49-F238E27FC236}">
                        <a16:creationId xmlns:a16="http://schemas.microsoft.com/office/drawing/2014/main" id="{3C94689B-4BD4-4D4B-9FC9-19CAC966E5B3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타원 11">
                    <a:extLst>
                      <a:ext uri="{FF2B5EF4-FFF2-40B4-BE49-F238E27FC236}">
                        <a16:creationId xmlns:a16="http://schemas.microsoft.com/office/drawing/2014/main" id="{7B28CE6E-D82D-4902-AF4E-610397AF4F8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4" name="타원 11">
                <a:extLst>
                  <a:ext uri="{FF2B5EF4-FFF2-40B4-BE49-F238E27FC236}">
                    <a16:creationId xmlns:a16="http://schemas.microsoft.com/office/drawing/2014/main" id="{41BA6AA6-11BD-4E62-8FD8-52156B9A6BE9}"/>
                  </a:ext>
                </a:extLst>
              </p:cNvPr>
              <p:cNvSpPr/>
              <p:nvPr/>
            </p:nvSpPr>
            <p:spPr>
              <a:xfrm rot="6245241">
                <a:off x="2086091" y="798432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11">
                <a:extLst>
                  <a:ext uri="{FF2B5EF4-FFF2-40B4-BE49-F238E27FC236}">
                    <a16:creationId xmlns:a16="http://schemas.microsoft.com/office/drawing/2014/main" id="{634F50D1-70F8-479D-8C6F-D38EA3145E8A}"/>
                  </a:ext>
                </a:extLst>
              </p:cNvPr>
              <p:cNvSpPr/>
              <p:nvPr/>
            </p:nvSpPr>
            <p:spPr>
              <a:xfrm rot="2112578">
                <a:off x="1913301" y="391557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11">
                <a:extLst>
                  <a:ext uri="{FF2B5EF4-FFF2-40B4-BE49-F238E27FC236}">
                    <a16:creationId xmlns:a16="http://schemas.microsoft.com/office/drawing/2014/main" id="{0340DA44-6B50-405A-A1A3-5FC8786B9FF3}"/>
                  </a:ext>
                </a:extLst>
              </p:cNvPr>
              <p:cNvSpPr/>
              <p:nvPr/>
            </p:nvSpPr>
            <p:spPr>
              <a:xfrm rot="17566360">
                <a:off x="1541886" y="544781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11">
                <a:extLst>
                  <a:ext uri="{FF2B5EF4-FFF2-40B4-BE49-F238E27FC236}">
                    <a16:creationId xmlns:a16="http://schemas.microsoft.com/office/drawing/2014/main" id="{09A19729-C062-4A41-A6D3-3A1FEADD1CC7}"/>
                  </a:ext>
                </a:extLst>
              </p:cNvPr>
              <p:cNvSpPr/>
              <p:nvPr/>
            </p:nvSpPr>
            <p:spPr>
              <a:xfrm rot="13310578">
                <a:off x="1593881" y="863216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11">
                <a:extLst>
                  <a:ext uri="{FF2B5EF4-FFF2-40B4-BE49-F238E27FC236}">
                    <a16:creationId xmlns:a16="http://schemas.microsoft.com/office/drawing/2014/main" id="{9D336FC4-B189-406B-84B6-5DE23E1F0A8B}"/>
                  </a:ext>
                </a:extLst>
              </p:cNvPr>
              <p:cNvSpPr/>
              <p:nvPr/>
            </p:nvSpPr>
            <p:spPr>
              <a:xfrm rot="11144907">
                <a:off x="1803995" y="961866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AD58722-2F52-46C9-B301-D2DBAE51006B}"/>
                  </a:ext>
                </a:extLst>
              </p:cNvPr>
              <p:cNvGrpSpPr/>
              <p:nvPr/>
            </p:nvGrpSpPr>
            <p:grpSpPr>
              <a:xfrm>
                <a:off x="1614428" y="688700"/>
                <a:ext cx="360826" cy="338138"/>
                <a:chOff x="2701460" y="548697"/>
                <a:chExt cx="360826" cy="338138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2C569514-CDB6-443B-935E-3B016513DCB5}"/>
                    </a:ext>
                  </a:extLst>
                </p:cNvPr>
                <p:cNvSpPr/>
                <p:nvPr/>
              </p:nvSpPr>
              <p:spPr>
                <a:xfrm>
                  <a:off x="2701460" y="548697"/>
                  <a:ext cx="360826" cy="338138"/>
                </a:xfrm>
                <a:prstGeom prst="ellipse">
                  <a:avLst/>
                </a:prstGeom>
                <a:solidFill>
                  <a:srgbClr val="FFD64E">
                    <a:alpha val="46000"/>
                  </a:srgbClr>
                </a:solidFill>
                <a:ln w="22225">
                  <a:solidFill>
                    <a:srgbClr val="704B11">
                      <a:alpha val="6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F24B4DF5-B712-41ED-B5C1-971E2BFCA8E2}"/>
                    </a:ext>
                  </a:extLst>
                </p:cNvPr>
                <p:cNvSpPr/>
                <p:nvPr/>
              </p:nvSpPr>
              <p:spPr>
                <a:xfrm>
                  <a:off x="2779480" y="629660"/>
                  <a:ext cx="204787" cy="176213"/>
                </a:xfrm>
                <a:prstGeom prst="ellipse">
                  <a:avLst/>
                </a:prstGeom>
                <a:solidFill>
                  <a:srgbClr val="774D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83ED5-0FFF-4D36-8ACC-6555E0DDE132}"/>
              </a:ext>
            </a:extLst>
          </p:cNvPr>
          <p:cNvSpPr/>
          <p:nvPr/>
        </p:nvSpPr>
        <p:spPr>
          <a:xfrm>
            <a:off x="-11449" y="-1"/>
            <a:ext cx="12192000" cy="6858000"/>
          </a:xfrm>
          <a:prstGeom prst="rect">
            <a:avLst/>
          </a:prstGeom>
          <a:solidFill>
            <a:srgbClr val="32261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B63B51B-364F-4D6D-A997-43B023D276A3}"/>
              </a:ext>
            </a:extLst>
          </p:cNvPr>
          <p:cNvSpPr/>
          <p:nvPr/>
        </p:nvSpPr>
        <p:spPr>
          <a:xfrm flipV="1">
            <a:off x="6241770" y="-391404"/>
            <a:ext cx="254071" cy="254071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1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47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185 L 0.00039 0.00185 C 0.00078 0.02454 0.00078 0.04676 0.00143 0.06945 C 0.00182 0.08264 0.00234 0.07755 0.00364 0.08681 C 0.00677 0.10857 0.00221 0.0831 0.0069 0.1081 L 0.00911 0.11968 C 0.00937 0.12153 0.00937 0.12408 0.01015 0.12547 C 0.01653 0.13681 0.00768 0.12037 0.01445 0.13519 C 0.01549 0.13727 0.01679 0.13889 0.0177 0.14097 C 0.02135 0.14861 0.01901 0.14885 0.02539 0.15648 L 0.0319 0.16412 C 0.03294 0.16528 0.03398 0.16713 0.03515 0.16806 L 0.04166 0.17176 C 0.04244 0.17315 0.04296 0.175 0.04388 0.1757 C 0.04518 0.17685 0.04674 0.17685 0.04817 0.17755 C 0.04934 0.17824 0.05039 0.17894 0.05143 0.17963 C 0.0526 0.18079 0.05351 0.18241 0.05468 0.18334 C 0.05612 0.18449 0.05768 0.18449 0.05911 0.18542 C 0.06132 0.18658 0.06341 0.18797 0.06562 0.18912 L 0.06888 0.19121 C 0.06992 0.1919 0.07096 0.1926 0.07213 0.19306 C 0.075 0.19445 0.07786 0.1963 0.08086 0.19699 L 0.09062 0.19885 C 0.10156 0.20371 0.09778 0.20278 0.11783 0.19885 C 0.12005 0.19838 0.12213 0.1963 0.12434 0.19514 C 0.12773 0.19306 0.12786 0.19352 0.13086 0.18912 C 0.13164 0.1882 0.13216 0.18658 0.13307 0.18542 C 0.14127 0.17361 0.1302 0.19236 0.14062 0.17385 C 0.14166 0.17176 0.14309 0.17014 0.14388 0.16806 C 0.14466 0.16597 0.14557 0.16435 0.14609 0.16227 C 0.147 0.15834 0.1483 0.15047 0.1483 0.15047 C 0.14791 0.13959 0.14778 0.12871 0.14713 0.11783 C 0.147 0.11574 0.14674 0.11366 0.14609 0.11181 C 0.14362 0.10602 0.14153 0.10394 0.13841 0.10023 C 0.13776 0.09838 0.13724 0.09607 0.13632 0.09445 C 0.13411 0.09074 0.13242 0.09028 0.12981 0.08866 C 0.12864 0.0875 0.12773 0.08588 0.12643 0.08496 C 0.12434 0.0831 0.12213 0.08218 0.11992 0.08102 C 0.11888 0.08033 0.11783 0.0794 0.11666 0.07917 C 0.10976 0.07662 0.11302 0.07801 0.1069 0.07523 C 0.09635 0.07593 0.08593 0.07616 0.07539 0.07709 C 0.07278 0.07732 0.07031 0.07801 0.06783 0.07917 C 0.06549 0.07986 0.06119 0.08287 0.06119 0.08287 C 0.06015 0.08426 0.05898 0.08542 0.05794 0.08681 C 0.05559 0.09005 0.05208 0.09885 0.05143 0.10232 L 0.04934 0.11389 L 0.04817 0.11968 C 0.04856 0.13704 0.04856 0.1544 0.04934 0.17176 C 0.05065 0.20255 0.05065 0.18588 0.05364 0.20672 C 0.05442 0.21181 0.05481 0.21713 0.05586 0.22199 C 0.05651 0.22593 0.05742 0.22963 0.05794 0.2338 C 0.05833 0.23635 0.05859 0.23889 0.05911 0.24144 C 0.05976 0.24537 0.06054 0.24908 0.06119 0.25301 L 0.06237 0.2588 C 0.06302 0.26829 0.06328 0.275 0.06458 0.28403 C 0.06484 0.28588 0.06523 0.28773 0.06562 0.28982 C 0.06523 0.30834 0.06523 0.32709 0.06458 0.34584 C 0.06432 0.34977 0.06315 0.35324 0.06119 0.35556 C 0.05989 0.35718 0.0582 0.35764 0.0569 0.35926 C 0.05091 0.36644 0.05898 0.36065 0.05143 0.36505 C 0.05078 0.36644 0.05013 0.36806 0.04934 0.36898 C 0.04088 0.37824 0.04492 0.37176 0.03619 0.37871 C 0.02356 0.38866 0.04166 0.37732 0.02968 0.38449 C 0.01783 0.39861 0.03619 0.37778 0.02213 0.39028 C 0.02044 0.39167 0.01927 0.39422 0.0177 0.39607 C 0.01666 0.39746 0.01549 0.39838 0.01445 0.4 C 0.01328 0.40162 0.0125 0.40417 0.01119 0.40579 C 0.01028 0.40695 0.00911 0.40695 0.00794 0.40764 C 0.0069 0.40903 0.00586 0.41042 0.00468 0.41158 C 0.00364 0.4125 0.00247 0.4125 0.00143 0.41343 C 0.00052 0.41435 0.00013 0.41621 -0.00066 0.41736 C -0.00287 0.42014 -0.0073 0.425 -0.0073 0.425 C -0.00756 0.42709 -0.00769 0.42917 -0.00834 0.43079 C -0.01016 0.43519 -0.01316 0.43797 -0.01485 0.44236 L -0.01706 0.44815 C -0.01745 0.45093 -0.01784 0.45347 -0.0181 0.45602 C -0.01862 0.46042 -0.01862 0.46505 -0.01914 0.46945 C -0.01967 0.47338 -0.02071 0.47732 -0.02136 0.48102 C -0.02175 0.4831 -0.0224 0.48496 -0.0224 0.48681 L -0.0224 0.49283 L -0.0224 0.49283 " pathEditMode="relative" ptsTypes="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98CBFDA9-065A-4163-9815-73A9E05E60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677">
            <a:off x="284519" y="191493"/>
            <a:ext cx="273443" cy="41042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595876" y="206871"/>
            <a:ext cx="300600" cy="335889"/>
            <a:chOff x="9445104" y="1739456"/>
            <a:chExt cx="300600" cy="335889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060AD55C-4B2C-4EE3-8A9F-6B7AD45E5454}"/>
                </a:ext>
              </a:extLst>
            </p:cNvPr>
            <p:cNvSpPr/>
            <p:nvPr/>
          </p:nvSpPr>
          <p:spPr>
            <a:xfrm>
              <a:off x="9445104" y="1739456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CF5660E-8793-4CEC-8022-0E6B4C1FE4BF}"/>
                </a:ext>
              </a:extLst>
            </p:cNvPr>
            <p:cNvSpPr/>
            <p:nvPr/>
          </p:nvSpPr>
          <p:spPr>
            <a:xfrm>
              <a:off x="9544017" y="1841665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DE9D3BD-C813-4D47-B062-40D5ECF7BC34}"/>
                </a:ext>
              </a:extLst>
            </p:cNvPr>
            <p:cNvGrpSpPr/>
            <p:nvPr/>
          </p:nvGrpSpPr>
          <p:grpSpPr>
            <a:xfrm>
              <a:off x="9580266" y="1877154"/>
              <a:ext cx="43963" cy="44589"/>
              <a:chOff x="3372297" y="1970346"/>
              <a:chExt cx="104328" cy="10581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56879D9-0C68-4289-8C86-ABDBB1970B2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F55B7A6-3669-46F0-85FF-243FFAD982F6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FF9DF1-0CA9-4242-867D-84AD698AEED9}"/>
                </a:ext>
              </a:extLst>
            </p:cNvPr>
            <p:cNvSpPr/>
            <p:nvPr/>
          </p:nvSpPr>
          <p:spPr>
            <a:xfrm>
              <a:off x="9535707" y="1841126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6509924-9753-48F1-B1C6-26E5A4413A43}"/>
                </a:ext>
              </a:extLst>
            </p:cNvPr>
            <p:cNvSpPr/>
            <p:nvPr/>
          </p:nvSpPr>
          <p:spPr>
            <a:xfrm>
              <a:off x="9611602" y="1810923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3344674-7AD6-4BBB-BFC1-5BFEAEA6CD94}"/>
                </a:ext>
              </a:extLst>
            </p:cNvPr>
            <p:cNvSpPr/>
            <p:nvPr/>
          </p:nvSpPr>
          <p:spPr>
            <a:xfrm>
              <a:off x="9494156" y="1906262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8EC9CCF-4355-456D-BFDA-4674F9255A05}"/>
                </a:ext>
              </a:extLst>
            </p:cNvPr>
            <p:cNvSpPr/>
            <p:nvPr/>
          </p:nvSpPr>
          <p:spPr>
            <a:xfrm>
              <a:off x="9601469" y="1915013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2DF510F-ABC4-4031-9A09-731E73869D5E}"/>
                </a:ext>
              </a:extLst>
            </p:cNvPr>
            <p:cNvSpPr/>
            <p:nvPr/>
          </p:nvSpPr>
          <p:spPr>
            <a:xfrm>
              <a:off x="9615747" y="1908564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7045" y="6298413"/>
            <a:ext cx="300600" cy="335889"/>
            <a:chOff x="9459000" y="2988543"/>
            <a:chExt cx="300600" cy="335889"/>
          </a:xfrm>
        </p:grpSpPr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2063B81-61C0-463F-A9E3-A711EAC9028E}"/>
                </a:ext>
              </a:extLst>
            </p:cNvPr>
            <p:cNvSpPr/>
            <p:nvPr/>
          </p:nvSpPr>
          <p:spPr>
            <a:xfrm>
              <a:off x="9459000" y="2988543"/>
              <a:ext cx="300600" cy="335889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BB8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085CDE1-D184-4E1C-AA85-A150FEE5777C}"/>
                </a:ext>
              </a:extLst>
            </p:cNvPr>
            <p:cNvSpPr/>
            <p:nvPr/>
          </p:nvSpPr>
          <p:spPr>
            <a:xfrm>
              <a:off x="9557913" y="3090752"/>
              <a:ext cx="110558" cy="123537"/>
            </a:xfrm>
            <a:custGeom>
              <a:avLst/>
              <a:gdLst>
                <a:gd name="connsiteX0" fmla="*/ 143091 w 285640"/>
                <a:gd name="connsiteY0" fmla="*/ 0 h 319173"/>
                <a:gd name="connsiteX1" fmla="*/ 197470 w 285640"/>
                <a:gd name="connsiteY1" fmla="*/ 51559 h 319173"/>
                <a:gd name="connsiteX2" fmla="*/ 199625 w 285640"/>
                <a:gd name="connsiteY2" fmla="*/ 66823 h 319173"/>
                <a:gd name="connsiteX3" fmla="*/ 216792 w 285640"/>
                <a:gd name="connsiteY3" fmla="*/ 63479 h 319173"/>
                <a:gd name="connsiteX4" fmla="*/ 285640 w 285640"/>
                <a:gd name="connsiteY4" fmla="*/ 129899 h 319173"/>
                <a:gd name="connsiteX5" fmla="*/ 243591 w 285640"/>
                <a:gd name="connsiteY5" fmla="*/ 191098 h 319173"/>
                <a:gd name="connsiteX6" fmla="*/ 232624 w 285640"/>
                <a:gd name="connsiteY6" fmla="*/ 193234 h 319173"/>
                <a:gd name="connsiteX7" fmla="*/ 253583 w 285640"/>
                <a:gd name="connsiteY7" fmla="*/ 204906 h 319173"/>
                <a:gd name="connsiteX8" fmla="*/ 252489 w 285640"/>
                <a:gd name="connsiteY8" fmla="*/ 276046 h 319173"/>
                <a:gd name="connsiteX9" fmla="*/ 164923 w 285640"/>
                <a:gd name="connsiteY9" fmla="*/ 290417 h 319173"/>
                <a:gd name="connsiteX10" fmla="*/ 149152 w 285640"/>
                <a:gd name="connsiteY10" fmla="*/ 266086 h 319173"/>
                <a:gd name="connsiteX11" fmla="*/ 136222 w 285640"/>
                <a:gd name="connsiteY11" fmla="*/ 294571 h 319173"/>
                <a:gd name="connsiteX12" fmla="*/ 58903 w 285640"/>
                <a:gd name="connsiteY12" fmla="*/ 306992 h 319173"/>
                <a:gd name="connsiteX13" fmla="*/ 41906 w 285640"/>
                <a:gd name="connsiteY13" fmla="*/ 205477 h 319173"/>
                <a:gd name="connsiteX14" fmla="*/ 45498 w 285640"/>
                <a:gd name="connsiteY14" fmla="*/ 202256 h 319173"/>
                <a:gd name="connsiteX15" fmla="*/ 23359 w 285640"/>
                <a:gd name="connsiteY15" fmla="*/ 190797 h 319173"/>
                <a:gd name="connsiteX16" fmla="*/ 5751 w 285640"/>
                <a:gd name="connsiteY16" fmla="*/ 117685 h 319173"/>
                <a:gd name="connsiteX17" fmla="*/ 46222 w 285640"/>
                <a:gd name="connsiteY17" fmla="*/ 86480 h 319173"/>
                <a:gd name="connsiteX18" fmla="*/ 85729 w 285640"/>
                <a:gd name="connsiteY18" fmla="*/ 96148 h 319173"/>
                <a:gd name="connsiteX19" fmla="*/ 84074 w 285640"/>
                <a:gd name="connsiteY19" fmla="*/ 84419 h 319173"/>
                <a:gd name="connsiteX20" fmla="*/ 143091 w 285640"/>
                <a:gd name="connsiteY20" fmla="*/ 0 h 3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640" h="319173">
                  <a:moveTo>
                    <a:pt x="143091" y="0"/>
                  </a:moveTo>
                  <a:cubicBezTo>
                    <a:pt x="167537" y="0"/>
                    <a:pt x="188511" y="21260"/>
                    <a:pt x="197470" y="51559"/>
                  </a:cubicBezTo>
                  <a:lnTo>
                    <a:pt x="199625" y="66823"/>
                  </a:lnTo>
                  <a:lnTo>
                    <a:pt x="216792" y="63479"/>
                  </a:lnTo>
                  <a:cubicBezTo>
                    <a:pt x="254815" y="63480"/>
                    <a:pt x="285640" y="93217"/>
                    <a:pt x="285640" y="129899"/>
                  </a:cubicBezTo>
                  <a:cubicBezTo>
                    <a:pt x="285640" y="157410"/>
                    <a:pt x="268301" y="181015"/>
                    <a:pt x="243591" y="191098"/>
                  </a:cubicBezTo>
                  <a:lnTo>
                    <a:pt x="232624" y="193234"/>
                  </a:lnTo>
                  <a:lnTo>
                    <a:pt x="253583" y="204906"/>
                  </a:lnTo>
                  <a:cubicBezTo>
                    <a:pt x="273592" y="219241"/>
                    <a:pt x="276220" y="236259"/>
                    <a:pt x="252489" y="276046"/>
                  </a:cubicBezTo>
                  <a:cubicBezTo>
                    <a:pt x="220847" y="329095"/>
                    <a:pt x="191072" y="326679"/>
                    <a:pt x="164923" y="290417"/>
                  </a:cubicBezTo>
                  <a:lnTo>
                    <a:pt x="149152" y="266086"/>
                  </a:lnTo>
                  <a:lnTo>
                    <a:pt x="136222" y="294571"/>
                  </a:lnTo>
                  <a:cubicBezTo>
                    <a:pt x="120962" y="321167"/>
                    <a:pt x="102510" y="327580"/>
                    <a:pt x="58903" y="306992"/>
                  </a:cubicBezTo>
                  <a:cubicBezTo>
                    <a:pt x="760" y="279541"/>
                    <a:pt x="2915" y="243614"/>
                    <a:pt x="41906" y="205477"/>
                  </a:cubicBezTo>
                  <a:lnTo>
                    <a:pt x="45498" y="202256"/>
                  </a:lnTo>
                  <a:lnTo>
                    <a:pt x="23359" y="190797"/>
                  </a:lnTo>
                  <a:cubicBezTo>
                    <a:pt x="-1659" y="172294"/>
                    <a:pt x="-4926" y="148605"/>
                    <a:pt x="5751" y="117685"/>
                  </a:cubicBezTo>
                  <a:cubicBezTo>
                    <a:pt x="12870" y="97072"/>
                    <a:pt x="27814" y="87927"/>
                    <a:pt x="46222" y="86480"/>
                  </a:cubicBezTo>
                  <a:lnTo>
                    <a:pt x="85729" y="96148"/>
                  </a:lnTo>
                  <a:lnTo>
                    <a:pt x="84074" y="84419"/>
                  </a:lnTo>
                  <a:cubicBezTo>
                    <a:pt x="84074" y="37795"/>
                    <a:pt x="110498" y="-1"/>
                    <a:pt x="143091" y="0"/>
                  </a:cubicBezTo>
                  <a:close/>
                </a:path>
              </a:pathLst>
            </a:custGeom>
            <a:solidFill>
              <a:srgbClr val="885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3B3F8400-8364-4D6A-AC0D-6844F311B14A}"/>
                </a:ext>
              </a:extLst>
            </p:cNvPr>
            <p:cNvGrpSpPr/>
            <p:nvPr/>
          </p:nvGrpSpPr>
          <p:grpSpPr>
            <a:xfrm>
              <a:off x="9594162" y="3126241"/>
              <a:ext cx="43963" cy="44589"/>
              <a:chOff x="3372297" y="1970346"/>
              <a:chExt cx="104328" cy="105817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E7968B1-F8AA-4374-8FC5-7B236BD8C0CB}"/>
                  </a:ext>
                </a:extLst>
              </p:cNvPr>
              <p:cNvSpPr/>
              <p:nvPr/>
            </p:nvSpPr>
            <p:spPr>
              <a:xfrm>
                <a:off x="3372297" y="1970346"/>
                <a:ext cx="104328" cy="105817"/>
              </a:xfrm>
              <a:prstGeom prst="ellipse">
                <a:avLst/>
              </a:prstGeom>
              <a:solidFill>
                <a:srgbClr val="E9D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359E1BE-545A-4845-B92D-B42693F7502D}"/>
                  </a:ext>
                </a:extLst>
              </p:cNvPr>
              <p:cNvSpPr/>
              <p:nvPr/>
            </p:nvSpPr>
            <p:spPr>
              <a:xfrm flipH="1">
                <a:off x="3402765" y="2000068"/>
                <a:ext cx="45719" cy="46372"/>
              </a:xfrm>
              <a:prstGeom prst="ellipse">
                <a:avLst/>
              </a:prstGeom>
              <a:solidFill>
                <a:srgbClr val="4831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1B6E09D-1747-40B2-ABAF-CEC042842134}"/>
                </a:ext>
              </a:extLst>
            </p:cNvPr>
            <p:cNvSpPr/>
            <p:nvPr/>
          </p:nvSpPr>
          <p:spPr>
            <a:xfrm>
              <a:off x="9549603" y="3090213"/>
              <a:ext cx="55193" cy="59438"/>
            </a:xfrm>
            <a:custGeom>
              <a:avLst/>
              <a:gdLst>
                <a:gd name="connsiteX0" fmla="*/ 123825 w 123825"/>
                <a:gd name="connsiteY0" fmla="*/ 133350 h 133350"/>
                <a:gd name="connsiteX1" fmla="*/ 63500 w 123825"/>
                <a:gd name="connsiteY1" fmla="*/ 34925 h 133350"/>
                <a:gd name="connsiteX2" fmla="*/ 0 w 1238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33350">
                  <a:moveTo>
                    <a:pt x="123825" y="133350"/>
                  </a:moveTo>
                  <a:cubicBezTo>
                    <a:pt x="103981" y="95250"/>
                    <a:pt x="84137" y="57150"/>
                    <a:pt x="63500" y="34925"/>
                  </a:cubicBezTo>
                  <a:cubicBezTo>
                    <a:pt x="42863" y="12700"/>
                    <a:pt x="21431" y="635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C88ED43-A4B2-4F50-BB90-2110E823F65B}"/>
                </a:ext>
              </a:extLst>
            </p:cNvPr>
            <p:cNvSpPr/>
            <p:nvPr/>
          </p:nvSpPr>
          <p:spPr>
            <a:xfrm>
              <a:off x="9625498" y="3060010"/>
              <a:ext cx="42833" cy="71850"/>
            </a:xfrm>
            <a:custGeom>
              <a:avLst/>
              <a:gdLst>
                <a:gd name="connsiteX0" fmla="*/ 0 w 221456"/>
                <a:gd name="connsiteY0" fmla="*/ 371475 h 371475"/>
                <a:gd name="connsiteX1" fmla="*/ 142875 w 221456"/>
                <a:gd name="connsiteY1" fmla="*/ 211932 h 371475"/>
                <a:gd name="connsiteX2" fmla="*/ 221456 w 221456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456" h="371475">
                  <a:moveTo>
                    <a:pt x="0" y="371475"/>
                  </a:moveTo>
                  <a:cubicBezTo>
                    <a:pt x="52983" y="322659"/>
                    <a:pt x="105966" y="273844"/>
                    <a:pt x="142875" y="211932"/>
                  </a:cubicBezTo>
                  <a:cubicBezTo>
                    <a:pt x="179784" y="150019"/>
                    <a:pt x="200620" y="75009"/>
                    <a:pt x="221456" y="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0CA2026-7CB9-4A77-A192-54C7B42750C1}"/>
                </a:ext>
              </a:extLst>
            </p:cNvPr>
            <p:cNvSpPr/>
            <p:nvPr/>
          </p:nvSpPr>
          <p:spPr>
            <a:xfrm>
              <a:off x="9508052" y="3155349"/>
              <a:ext cx="93497" cy="46057"/>
            </a:xfrm>
            <a:custGeom>
              <a:avLst/>
              <a:gdLst>
                <a:gd name="connsiteX0" fmla="*/ 483394 w 483394"/>
                <a:gd name="connsiteY0" fmla="*/ 0 h 238125"/>
                <a:gd name="connsiteX1" fmla="*/ 233362 w 483394"/>
                <a:gd name="connsiteY1" fmla="*/ 150019 h 238125"/>
                <a:gd name="connsiteX2" fmla="*/ 0 w 483394"/>
                <a:gd name="connsiteY2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394" h="238125">
                  <a:moveTo>
                    <a:pt x="483394" y="0"/>
                  </a:moveTo>
                  <a:cubicBezTo>
                    <a:pt x="398661" y="55166"/>
                    <a:pt x="313928" y="110332"/>
                    <a:pt x="233362" y="150019"/>
                  </a:cubicBezTo>
                  <a:cubicBezTo>
                    <a:pt x="152796" y="189706"/>
                    <a:pt x="76398" y="213915"/>
                    <a:pt x="0" y="238125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63E840B-5A77-4D2C-B418-D02115A21749}"/>
                </a:ext>
              </a:extLst>
            </p:cNvPr>
            <p:cNvSpPr/>
            <p:nvPr/>
          </p:nvSpPr>
          <p:spPr>
            <a:xfrm>
              <a:off x="9615365" y="3164100"/>
              <a:ext cx="7831" cy="103169"/>
            </a:xfrm>
            <a:custGeom>
              <a:avLst/>
              <a:gdLst>
                <a:gd name="connsiteX0" fmla="*/ 0 w 40487"/>
                <a:gd name="connsiteY0" fmla="*/ 0 h 533400"/>
                <a:gd name="connsiteX1" fmla="*/ 40481 w 40487"/>
                <a:gd name="connsiteY1" fmla="*/ 247650 h 533400"/>
                <a:gd name="connsiteX2" fmla="*/ 2381 w 40487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87" h="533400">
                  <a:moveTo>
                    <a:pt x="0" y="0"/>
                  </a:moveTo>
                  <a:cubicBezTo>
                    <a:pt x="20042" y="79375"/>
                    <a:pt x="40084" y="158750"/>
                    <a:pt x="40481" y="247650"/>
                  </a:cubicBezTo>
                  <a:cubicBezTo>
                    <a:pt x="40878" y="336550"/>
                    <a:pt x="21629" y="434975"/>
                    <a:pt x="2381" y="53340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F670C4F-FC8B-4EBE-BD91-413AAA039BDD}"/>
                </a:ext>
              </a:extLst>
            </p:cNvPr>
            <p:cNvSpPr/>
            <p:nvPr/>
          </p:nvSpPr>
          <p:spPr>
            <a:xfrm>
              <a:off x="9629643" y="3157651"/>
              <a:ext cx="72771" cy="33161"/>
            </a:xfrm>
            <a:custGeom>
              <a:avLst/>
              <a:gdLst>
                <a:gd name="connsiteX0" fmla="*/ 0 w 376237"/>
                <a:gd name="connsiteY0" fmla="*/ 0 h 171450"/>
                <a:gd name="connsiteX1" fmla="*/ 207169 w 376237"/>
                <a:gd name="connsiteY1" fmla="*/ 71438 h 171450"/>
                <a:gd name="connsiteX2" fmla="*/ 376237 w 376237"/>
                <a:gd name="connsiteY2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6237" h="171450">
                  <a:moveTo>
                    <a:pt x="0" y="0"/>
                  </a:moveTo>
                  <a:cubicBezTo>
                    <a:pt x="72231" y="21431"/>
                    <a:pt x="144463" y="42863"/>
                    <a:pt x="207169" y="71438"/>
                  </a:cubicBezTo>
                  <a:cubicBezTo>
                    <a:pt x="269875" y="100013"/>
                    <a:pt x="323056" y="135731"/>
                    <a:pt x="376237" y="171450"/>
                  </a:cubicBezTo>
                </a:path>
              </a:pathLst>
            </a:custGeom>
            <a:noFill/>
            <a:ln w="12700" cap="rnd">
              <a:solidFill>
                <a:srgbClr val="E9D0E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83" name="그림 182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D1153647-F258-48E5-9B8B-FB441F7D77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8323" flipH="1">
            <a:off x="11623349" y="6253195"/>
            <a:ext cx="273443" cy="410422"/>
          </a:xfrm>
          <a:prstGeom prst="rect">
            <a:avLst/>
          </a:prstGeom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-2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해석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522583" y="2494460"/>
            <a:ext cx="3026085" cy="1370861"/>
            <a:chOff x="8008661" y="3510196"/>
            <a:chExt cx="3026085" cy="1370861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CBE88A8-9203-4257-B6E4-C23786CBFC3A}"/>
                </a:ext>
              </a:extLst>
            </p:cNvPr>
            <p:cNvSpPr txBox="1"/>
            <p:nvPr/>
          </p:nvSpPr>
          <p:spPr>
            <a:xfrm>
              <a:off x="9288338" y="3510196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accent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2000" dirty="0">
                <a:solidFill>
                  <a:schemeClr val="accent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90C314F-CFB9-43E3-AD42-BB57A039BE8B}"/>
                </a:ext>
              </a:extLst>
            </p:cNvPr>
            <p:cNvSpPr txBox="1"/>
            <p:nvPr/>
          </p:nvSpPr>
          <p:spPr>
            <a:xfrm>
              <a:off x="8008661" y="3957727"/>
              <a:ext cx="30260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2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특성 </a:t>
              </a:r>
              <a:r>
                <a:rPr lang="en-US" altLang="ko-KR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PDP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를 통해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Genre</a:t>
              </a:r>
              <a:r>
                <a:rPr lang="ko-KR" altLang="en-US" dirty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에 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따른 </a:t>
              </a:r>
              <a:r>
                <a:rPr lang="en-US" altLang="ko-KR" dirty="0" err="1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Danceability</a:t>
              </a:r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의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E14275"/>
                  </a:solidFill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영향력 파악</a:t>
              </a:r>
              <a:endParaRPr lang="en-US" altLang="ko-KR" dirty="0" smtClean="0">
                <a:solidFill>
                  <a:srgbClr val="E14275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3303890" y="169763"/>
            <a:ext cx="5584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89A657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문제 정의 </a:t>
            </a:r>
            <a:r>
              <a:rPr lang="en-US" altLang="ko-KR" sz="2000" dirty="0">
                <a:solidFill>
                  <a:srgbClr val="89A657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5</a:t>
            </a:r>
            <a:r>
              <a:rPr lang="en-US" altLang="ko-KR" sz="20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.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Genre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에 따라 </a:t>
            </a:r>
            <a:r>
              <a:rPr lang="en-US" altLang="ko-KR" sz="2000" dirty="0" err="1">
                <a:solidFill>
                  <a:schemeClr val="accent4">
                    <a:lumMod val="75000"/>
                  </a:schemeClr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Danceability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가 예측에 </a:t>
            </a:r>
            <a:endParaRPr lang="en-US" altLang="ko-KR" sz="2000" dirty="0" smtClean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영향을 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주는 정도가 다를까요</a:t>
            </a:r>
            <a:r>
              <a:rPr lang="en-US" altLang="ko-KR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?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1111944" y="5778404"/>
            <a:ext cx="996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 </a:t>
            </a:r>
            <a:r>
              <a:rPr lang="ko-KR" altLang="en-US" sz="2000" dirty="0" smtClean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2000" dirty="0" smtClean="0">
                <a:solidFill>
                  <a:srgbClr val="00B05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5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Genre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 따라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Danceability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 예측에 영향을 주는 정도가 </a:t>
            </a:r>
            <a:r>
              <a:rPr lang="ko-KR" altLang="en-US" sz="2000" dirty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다를 </a:t>
            </a:r>
            <a:r>
              <a:rPr lang="ko-KR" altLang="en-US" sz="2000" dirty="0" smtClean="0">
                <a:solidFill>
                  <a:srgbClr val="7030A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것이다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 == </a:t>
            </a:r>
            <a:r>
              <a:rPr lang="en-US" altLang="ko-KR" sz="2000" dirty="0" smtClean="0">
                <a:solidFill>
                  <a:srgbClr val="00B0F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True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36" y="1078126"/>
            <a:ext cx="5552861" cy="42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36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40E-21DC-49D5-B54C-9075D20703DC}"/>
              </a:ext>
            </a:extLst>
          </p:cNvPr>
          <p:cNvGrpSpPr/>
          <p:nvPr/>
        </p:nvGrpSpPr>
        <p:grpSpPr>
          <a:xfrm>
            <a:off x="5146238" y="1273941"/>
            <a:ext cx="1899524" cy="4310119"/>
            <a:chOff x="5220450" y="1207237"/>
            <a:chExt cx="1899524" cy="43101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5D3F27-5267-4964-8E19-518B28AFCB1A}"/>
                </a:ext>
              </a:extLst>
            </p:cNvPr>
            <p:cNvSpPr txBox="1"/>
            <p:nvPr/>
          </p:nvSpPr>
          <p:spPr>
            <a:xfrm>
              <a:off x="5837389" y="1381736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210 수필명조 020" panose="02020603020101020101" pitchFamily="18" charset="-127"/>
                  <a:ea typeface="210 수필명조 020" panose="02020603020101020101" pitchFamily="18" charset="-127"/>
                </a:rPr>
                <a:t>네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B4A201-555B-41AE-BEE5-A98C6D4D8EBD}"/>
                </a:ext>
              </a:extLst>
            </p:cNvPr>
            <p:cNvSpPr txBox="1"/>
            <p:nvPr/>
          </p:nvSpPr>
          <p:spPr>
            <a:xfrm>
              <a:off x="5836331" y="2430747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>
                  <a:latin typeface="210 수필명조 020" panose="02020603020101020101" pitchFamily="18" charset="-127"/>
                  <a:ea typeface="210 수필명조 020" panose="02020603020101020101" pitchFamily="18" charset="-127"/>
                </a:defRPr>
              </a:lvl1pPr>
            </a:lstStyle>
            <a:p>
              <a:r>
                <a:rPr lang="ko-KR" altLang="en-US" dirty="0"/>
                <a:t>번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38BBE3-0EC6-472B-AD3B-ED28DA2047A2}"/>
                </a:ext>
              </a:extLst>
            </p:cNvPr>
            <p:cNvSpPr txBox="1"/>
            <p:nvPr/>
          </p:nvSpPr>
          <p:spPr>
            <a:xfrm>
              <a:off x="5836045" y="2950336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>
                  <a:latin typeface="210 수필명조 020" panose="02020603020101020101" pitchFamily="18" charset="-127"/>
                  <a:ea typeface="210 수필명조 020" panose="02020603020101020101" pitchFamily="18" charset="-127"/>
                </a:defRPr>
              </a:lvl1pPr>
            </a:lstStyle>
            <a:p>
              <a:r>
                <a:rPr lang="ko-KR" altLang="en-US" dirty="0"/>
                <a:t>째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6B10558-A7EE-4ED1-95F8-5B2D4DDCD12A}"/>
                </a:ext>
              </a:extLst>
            </p:cNvPr>
            <p:cNvCxnSpPr>
              <a:cxnSpLocks/>
            </p:cNvCxnSpPr>
            <p:nvPr/>
          </p:nvCxnSpPr>
          <p:spPr>
            <a:xfrm>
              <a:off x="6103451" y="1984376"/>
              <a:ext cx="0" cy="305707"/>
            </a:xfrm>
            <a:prstGeom prst="line">
              <a:avLst/>
            </a:prstGeom>
            <a:ln w="19050" cap="rnd"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750CCD0-BF14-464C-831A-E26BD45CBF8D}"/>
                </a:ext>
              </a:extLst>
            </p:cNvPr>
            <p:cNvGrpSpPr/>
            <p:nvPr/>
          </p:nvGrpSpPr>
          <p:grpSpPr>
            <a:xfrm>
              <a:off x="5760702" y="1340643"/>
              <a:ext cx="670595" cy="4176713"/>
              <a:chOff x="5772150" y="685800"/>
              <a:chExt cx="670595" cy="4176713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5769A20-C486-4A10-B257-9F25FDCE09CA}"/>
                  </a:ext>
                </a:extLst>
              </p:cNvPr>
              <p:cNvSpPr/>
              <p:nvPr/>
            </p:nvSpPr>
            <p:spPr>
              <a:xfrm>
                <a:off x="5772150" y="695325"/>
                <a:ext cx="670595" cy="416242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2BF8132-876D-4963-BD84-093ECF673C58}"/>
                  </a:ext>
                </a:extLst>
              </p:cNvPr>
              <p:cNvCxnSpPr/>
              <p:nvPr/>
            </p:nvCxnSpPr>
            <p:spPr>
              <a:xfrm>
                <a:off x="5848350" y="685800"/>
                <a:ext cx="0" cy="4176713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0B5632E-41DD-49DA-9B6C-5F9D808B7B56}"/>
                  </a:ext>
                </a:extLst>
              </p:cNvPr>
              <p:cNvCxnSpPr/>
              <p:nvPr/>
            </p:nvCxnSpPr>
            <p:spPr>
              <a:xfrm>
                <a:off x="6372225" y="685800"/>
                <a:ext cx="0" cy="4176713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FD9161B5-0DBD-4F31-8DED-7F6BED26CAA0}"/>
                  </a:ext>
                </a:extLst>
              </p:cNvPr>
              <p:cNvCxnSpPr/>
              <p:nvPr/>
            </p:nvCxnSpPr>
            <p:spPr>
              <a:xfrm>
                <a:off x="5848350" y="1219200"/>
                <a:ext cx="523875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FA002220-3A6A-4414-B736-E8AA60B7442B}"/>
                  </a:ext>
                </a:extLst>
              </p:cNvPr>
              <p:cNvCxnSpPr/>
              <p:nvPr/>
            </p:nvCxnSpPr>
            <p:spPr>
              <a:xfrm>
                <a:off x="5840412" y="1743075"/>
                <a:ext cx="523875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5DF7CA02-2C2C-4BE1-A875-75D4C52DA4EA}"/>
                  </a:ext>
                </a:extLst>
              </p:cNvPr>
              <p:cNvCxnSpPr/>
              <p:nvPr/>
            </p:nvCxnSpPr>
            <p:spPr>
              <a:xfrm>
                <a:off x="5840412" y="2266950"/>
                <a:ext cx="523875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4700A14-0F05-400A-82D7-6CED9EBEE963}"/>
                  </a:ext>
                </a:extLst>
              </p:cNvPr>
              <p:cNvCxnSpPr/>
              <p:nvPr/>
            </p:nvCxnSpPr>
            <p:spPr>
              <a:xfrm>
                <a:off x="5840412" y="2776538"/>
                <a:ext cx="523875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3DC9E60-A33E-4663-95DC-206CF269BA4C}"/>
                  </a:ext>
                </a:extLst>
              </p:cNvPr>
              <p:cNvCxnSpPr/>
              <p:nvPr/>
            </p:nvCxnSpPr>
            <p:spPr>
              <a:xfrm>
                <a:off x="5840412" y="3290887"/>
                <a:ext cx="523875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C01FEA2C-C2BD-4DEE-B8A8-9995D41B05A2}"/>
                  </a:ext>
                </a:extLst>
              </p:cNvPr>
              <p:cNvCxnSpPr/>
              <p:nvPr/>
            </p:nvCxnSpPr>
            <p:spPr>
              <a:xfrm>
                <a:off x="5848350" y="3810000"/>
                <a:ext cx="523875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45DFF71-422E-4AB4-8DE7-1606CFE1F84E}"/>
                  </a:ext>
                </a:extLst>
              </p:cNvPr>
              <p:cNvCxnSpPr/>
              <p:nvPr/>
            </p:nvCxnSpPr>
            <p:spPr>
              <a:xfrm>
                <a:off x="5834062" y="4333875"/>
                <a:ext cx="523875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5D9295-1B66-4561-9D56-C63B2E77FD30}"/>
                </a:ext>
              </a:extLst>
            </p:cNvPr>
            <p:cNvSpPr txBox="1"/>
            <p:nvPr/>
          </p:nvSpPr>
          <p:spPr>
            <a:xfrm>
              <a:off x="5831224" y="3957426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>
                  <a:latin typeface="210 수필명조 020" panose="02020603020101020101" pitchFamily="18" charset="-127"/>
                  <a:ea typeface="210 수필명조 020" panose="02020603020101020101" pitchFamily="18" charset="-127"/>
                </a:defRPr>
              </a:lvl1pPr>
            </a:lstStyle>
            <a:p>
              <a:r>
                <a:rPr lang="ko-KR" altLang="en-US"/>
                <a:t>목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C434EB-3A44-4CF0-A7C3-FDEDDAEE749D}"/>
                </a:ext>
              </a:extLst>
            </p:cNvPr>
            <p:cNvSpPr txBox="1"/>
            <p:nvPr/>
          </p:nvSpPr>
          <p:spPr>
            <a:xfrm>
              <a:off x="5837389" y="4492908"/>
              <a:ext cx="52290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>
                  <a:latin typeface="210 수필명조 020" panose="02020603020101020101" pitchFamily="18" charset="-127"/>
                  <a:ea typeface="210 수필명조 020" panose="02020603020101020101" pitchFamily="18" charset="-127"/>
                </a:defRPr>
              </a:lvl1pPr>
            </a:lstStyle>
            <a:p>
              <a:r>
                <a:rPr lang="ko-KR" altLang="en-US" dirty="0"/>
                <a:t>차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D85E53D-8F10-4B82-AB57-1F35FDC2FE13}"/>
                </a:ext>
              </a:extLst>
            </p:cNvPr>
            <p:cNvGrpSpPr/>
            <p:nvPr/>
          </p:nvGrpSpPr>
          <p:grpSpPr>
            <a:xfrm>
              <a:off x="5220450" y="1207237"/>
              <a:ext cx="1899524" cy="4269027"/>
              <a:chOff x="8203795" y="1210675"/>
              <a:chExt cx="1899524" cy="4269027"/>
            </a:xfrm>
            <a:effectLst>
              <a:outerShdw blurRad="50800" dist="25400" dir="16200000" rotWithShape="0">
                <a:prstClr val="black">
                  <a:alpha val="15000"/>
                </a:prstClr>
              </a:outerShdw>
            </a:effectLst>
          </p:grpSpPr>
          <p:sp>
            <p:nvSpPr>
              <p:cNvPr id="360" name="자유형: 도형 359">
                <a:extLst>
                  <a:ext uri="{FF2B5EF4-FFF2-40B4-BE49-F238E27FC236}">
                    <a16:creationId xmlns:a16="http://schemas.microsoft.com/office/drawing/2014/main" id="{4A7A5F23-8A2C-4767-9681-64A0B50A35F9}"/>
                  </a:ext>
                </a:extLst>
              </p:cNvPr>
              <p:cNvSpPr/>
              <p:nvPr/>
            </p:nvSpPr>
            <p:spPr>
              <a:xfrm rot="21295066" flipH="1">
                <a:off x="8451902" y="1704041"/>
                <a:ext cx="1396833" cy="3775661"/>
              </a:xfrm>
              <a:custGeom>
                <a:avLst/>
                <a:gdLst>
                  <a:gd name="connsiteX0" fmla="*/ 0 w 2159583"/>
                  <a:gd name="connsiteY0" fmla="*/ 0 h 5837382"/>
                  <a:gd name="connsiteX1" fmla="*/ 73891 w 2159583"/>
                  <a:gd name="connsiteY1" fmla="*/ 646546 h 5837382"/>
                  <a:gd name="connsiteX2" fmla="*/ 249382 w 2159583"/>
                  <a:gd name="connsiteY2" fmla="*/ 1477818 h 5837382"/>
                  <a:gd name="connsiteX3" fmla="*/ 572654 w 2159583"/>
                  <a:gd name="connsiteY3" fmla="*/ 2225964 h 5837382"/>
                  <a:gd name="connsiteX4" fmla="*/ 1006763 w 2159583"/>
                  <a:gd name="connsiteY4" fmla="*/ 2881746 h 5837382"/>
                  <a:gd name="connsiteX5" fmla="*/ 1431636 w 2159583"/>
                  <a:gd name="connsiteY5" fmla="*/ 3509818 h 5837382"/>
                  <a:gd name="connsiteX6" fmla="*/ 1828800 w 2159583"/>
                  <a:gd name="connsiteY6" fmla="*/ 4119418 h 5837382"/>
                  <a:gd name="connsiteX7" fmla="*/ 2004291 w 2159583"/>
                  <a:gd name="connsiteY7" fmla="*/ 4645891 h 5837382"/>
                  <a:gd name="connsiteX8" fmla="*/ 2142836 w 2159583"/>
                  <a:gd name="connsiteY8" fmla="*/ 5200073 h 5837382"/>
                  <a:gd name="connsiteX9" fmla="*/ 2152072 w 2159583"/>
                  <a:gd name="connsiteY9" fmla="*/ 5837382 h 583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59583" h="5837382">
                    <a:moveTo>
                      <a:pt x="0" y="0"/>
                    </a:moveTo>
                    <a:cubicBezTo>
                      <a:pt x="16163" y="200121"/>
                      <a:pt x="32327" y="400243"/>
                      <a:pt x="73891" y="646546"/>
                    </a:cubicBezTo>
                    <a:cubicBezTo>
                      <a:pt x="115455" y="892849"/>
                      <a:pt x="166255" y="1214582"/>
                      <a:pt x="249382" y="1477818"/>
                    </a:cubicBezTo>
                    <a:cubicBezTo>
                      <a:pt x="332509" y="1741054"/>
                      <a:pt x="446424" y="1991976"/>
                      <a:pt x="572654" y="2225964"/>
                    </a:cubicBezTo>
                    <a:cubicBezTo>
                      <a:pt x="698884" y="2459952"/>
                      <a:pt x="863599" y="2667770"/>
                      <a:pt x="1006763" y="2881746"/>
                    </a:cubicBezTo>
                    <a:cubicBezTo>
                      <a:pt x="1149927" y="3095722"/>
                      <a:pt x="1294630" y="3303539"/>
                      <a:pt x="1431636" y="3509818"/>
                    </a:cubicBezTo>
                    <a:cubicBezTo>
                      <a:pt x="1568642" y="3716097"/>
                      <a:pt x="1733358" y="3930073"/>
                      <a:pt x="1828800" y="4119418"/>
                    </a:cubicBezTo>
                    <a:cubicBezTo>
                      <a:pt x="1924243" y="4308764"/>
                      <a:pt x="1951952" y="4465782"/>
                      <a:pt x="2004291" y="4645891"/>
                    </a:cubicBezTo>
                    <a:cubicBezTo>
                      <a:pt x="2056630" y="4826000"/>
                      <a:pt x="2118206" y="5001491"/>
                      <a:pt x="2142836" y="5200073"/>
                    </a:cubicBezTo>
                    <a:cubicBezTo>
                      <a:pt x="2167466" y="5398655"/>
                      <a:pt x="2159769" y="5618018"/>
                      <a:pt x="2152072" y="5837382"/>
                    </a:cubicBezTo>
                  </a:path>
                </a:pathLst>
              </a:custGeom>
              <a:noFill/>
              <a:ln w="19050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9" name="자유형: 도형 628">
                <a:extLst>
                  <a:ext uri="{FF2B5EF4-FFF2-40B4-BE49-F238E27FC236}">
                    <a16:creationId xmlns:a16="http://schemas.microsoft.com/office/drawing/2014/main" id="{0BD6A71B-813A-46B1-A2F1-422ECA3CB33E}"/>
                  </a:ext>
                </a:extLst>
              </p:cNvPr>
              <p:cNvSpPr/>
              <p:nvPr/>
            </p:nvSpPr>
            <p:spPr>
              <a:xfrm rot="21295066" flipH="1">
                <a:off x="9170884" y="3310178"/>
                <a:ext cx="661263" cy="258873"/>
              </a:xfrm>
              <a:custGeom>
                <a:avLst/>
                <a:gdLst>
                  <a:gd name="connsiteX0" fmla="*/ 1022350 w 1022350"/>
                  <a:gd name="connsiteY0" fmla="*/ 393700 h 400232"/>
                  <a:gd name="connsiteX1" fmla="*/ 885825 w 1022350"/>
                  <a:gd name="connsiteY1" fmla="*/ 396875 h 400232"/>
                  <a:gd name="connsiteX2" fmla="*/ 628650 w 1022350"/>
                  <a:gd name="connsiteY2" fmla="*/ 352425 h 400232"/>
                  <a:gd name="connsiteX3" fmla="*/ 285750 w 1022350"/>
                  <a:gd name="connsiteY3" fmla="*/ 215900 h 400232"/>
                  <a:gd name="connsiteX4" fmla="*/ 60325 w 1022350"/>
                  <a:gd name="connsiteY4" fmla="*/ 50800 h 400232"/>
                  <a:gd name="connsiteX5" fmla="*/ 0 w 1022350"/>
                  <a:gd name="connsiteY5" fmla="*/ 0 h 40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22350" h="400232">
                    <a:moveTo>
                      <a:pt x="1022350" y="393700"/>
                    </a:moveTo>
                    <a:cubicBezTo>
                      <a:pt x="986896" y="398727"/>
                      <a:pt x="951442" y="403754"/>
                      <a:pt x="885825" y="396875"/>
                    </a:cubicBezTo>
                    <a:cubicBezTo>
                      <a:pt x="820208" y="389996"/>
                      <a:pt x="728662" y="382587"/>
                      <a:pt x="628650" y="352425"/>
                    </a:cubicBezTo>
                    <a:cubicBezTo>
                      <a:pt x="528637" y="322262"/>
                      <a:pt x="380471" y="266171"/>
                      <a:pt x="285750" y="215900"/>
                    </a:cubicBezTo>
                    <a:cubicBezTo>
                      <a:pt x="191029" y="165629"/>
                      <a:pt x="107950" y="86783"/>
                      <a:pt x="60325" y="50800"/>
                    </a:cubicBezTo>
                    <a:cubicBezTo>
                      <a:pt x="12700" y="14817"/>
                      <a:pt x="6350" y="740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0" name="자유형: 도형 629">
                <a:extLst>
                  <a:ext uri="{FF2B5EF4-FFF2-40B4-BE49-F238E27FC236}">
                    <a16:creationId xmlns:a16="http://schemas.microsoft.com/office/drawing/2014/main" id="{A0F44D05-CAA4-45C6-88DC-C8646B39ADAA}"/>
                  </a:ext>
                </a:extLst>
              </p:cNvPr>
              <p:cNvSpPr/>
              <p:nvPr/>
            </p:nvSpPr>
            <p:spPr>
              <a:xfrm rot="21295066" flipH="1">
                <a:off x="9240347" y="3443066"/>
                <a:ext cx="217683" cy="137592"/>
              </a:xfrm>
              <a:custGeom>
                <a:avLst/>
                <a:gdLst>
                  <a:gd name="connsiteX0" fmla="*/ 336550 w 336550"/>
                  <a:gd name="connsiteY0" fmla="*/ 212725 h 212725"/>
                  <a:gd name="connsiteX1" fmla="*/ 171450 w 336550"/>
                  <a:gd name="connsiteY1" fmla="*/ 152400 h 212725"/>
                  <a:gd name="connsiteX2" fmla="*/ 0 w 336550"/>
                  <a:gd name="connsiteY2" fmla="*/ 0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550" h="212725">
                    <a:moveTo>
                      <a:pt x="336550" y="212725"/>
                    </a:moveTo>
                    <a:cubicBezTo>
                      <a:pt x="282046" y="200289"/>
                      <a:pt x="227542" y="187854"/>
                      <a:pt x="171450" y="152400"/>
                    </a:cubicBezTo>
                    <a:cubicBezTo>
                      <a:pt x="115358" y="116946"/>
                      <a:pt x="57679" y="58473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F931C402-6126-4C6A-B7AF-CAD6C88C6379}"/>
                  </a:ext>
                </a:extLst>
              </p:cNvPr>
              <p:cNvSpPr/>
              <p:nvPr/>
            </p:nvSpPr>
            <p:spPr>
              <a:xfrm rot="21295066" flipH="1">
                <a:off x="9373765" y="3499027"/>
                <a:ext cx="78037" cy="18483"/>
              </a:xfrm>
              <a:custGeom>
                <a:avLst/>
                <a:gdLst>
                  <a:gd name="connsiteX0" fmla="*/ 120650 w 120650"/>
                  <a:gd name="connsiteY0" fmla="*/ 28575 h 28575"/>
                  <a:gd name="connsiteX1" fmla="*/ 0 w 120650"/>
                  <a:gd name="connsiteY1" fmla="*/ 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650" h="28575">
                    <a:moveTo>
                      <a:pt x="120650" y="28575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2" name="자유형: 도형 631">
                <a:extLst>
                  <a:ext uri="{FF2B5EF4-FFF2-40B4-BE49-F238E27FC236}">
                    <a16:creationId xmlns:a16="http://schemas.microsoft.com/office/drawing/2014/main" id="{9BD1C4DA-F52D-4CCE-817C-FDAA3A42CCEE}"/>
                  </a:ext>
                </a:extLst>
              </p:cNvPr>
              <p:cNvSpPr/>
              <p:nvPr/>
            </p:nvSpPr>
            <p:spPr>
              <a:xfrm rot="21295066" flipH="1">
                <a:off x="9236545" y="3578731"/>
                <a:ext cx="281345" cy="148870"/>
              </a:xfrm>
              <a:custGeom>
                <a:avLst/>
                <a:gdLst>
                  <a:gd name="connsiteX0" fmla="*/ 434975 w 434975"/>
                  <a:gd name="connsiteY0" fmla="*/ 0 h 230161"/>
                  <a:gd name="connsiteX1" fmla="*/ 206375 w 434975"/>
                  <a:gd name="connsiteY1" fmla="*/ 120650 h 230161"/>
                  <a:gd name="connsiteX2" fmla="*/ 92075 w 434975"/>
                  <a:gd name="connsiteY2" fmla="*/ 222250 h 230161"/>
                  <a:gd name="connsiteX3" fmla="*/ 0 w 434975"/>
                  <a:gd name="connsiteY3" fmla="*/ 215900 h 230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4975" h="230161">
                    <a:moveTo>
                      <a:pt x="434975" y="0"/>
                    </a:moveTo>
                    <a:cubicBezTo>
                      <a:pt x="349250" y="41804"/>
                      <a:pt x="263525" y="83608"/>
                      <a:pt x="206375" y="120650"/>
                    </a:cubicBezTo>
                    <a:cubicBezTo>
                      <a:pt x="149225" y="157692"/>
                      <a:pt x="126471" y="206375"/>
                      <a:pt x="92075" y="222250"/>
                    </a:cubicBezTo>
                    <a:cubicBezTo>
                      <a:pt x="57679" y="238125"/>
                      <a:pt x="28839" y="227012"/>
                      <a:pt x="0" y="2159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3" name="자유형: 도형 632">
                <a:extLst>
                  <a:ext uri="{FF2B5EF4-FFF2-40B4-BE49-F238E27FC236}">
                    <a16:creationId xmlns:a16="http://schemas.microsoft.com/office/drawing/2014/main" id="{0A9B98C3-7D17-49C9-AC0F-FA97A229B23E}"/>
                  </a:ext>
                </a:extLst>
              </p:cNvPr>
              <p:cNvSpPr/>
              <p:nvPr/>
            </p:nvSpPr>
            <p:spPr>
              <a:xfrm rot="21295066" flipH="1">
                <a:off x="9382189" y="3641087"/>
                <a:ext cx="158128" cy="12993"/>
              </a:xfrm>
              <a:custGeom>
                <a:avLst/>
                <a:gdLst>
                  <a:gd name="connsiteX0" fmla="*/ 244475 w 244475"/>
                  <a:gd name="connsiteY0" fmla="*/ 0 h 20087"/>
                  <a:gd name="connsiteX1" fmla="*/ 82550 w 244475"/>
                  <a:gd name="connsiteY1" fmla="*/ 19050 h 20087"/>
                  <a:gd name="connsiteX2" fmla="*/ 0 w 244475"/>
                  <a:gd name="connsiteY2" fmla="*/ 15875 h 2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475" h="20087">
                    <a:moveTo>
                      <a:pt x="244475" y="0"/>
                    </a:moveTo>
                    <a:cubicBezTo>
                      <a:pt x="183885" y="8202"/>
                      <a:pt x="123296" y="16404"/>
                      <a:pt x="82550" y="19050"/>
                    </a:cubicBezTo>
                    <a:cubicBezTo>
                      <a:pt x="41804" y="21696"/>
                      <a:pt x="20902" y="18785"/>
                      <a:pt x="0" y="15875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4" name="자유형: 도형 633">
                <a:extLst>
                  <a:ext uri="{FF2B5EF4-FFF2-40B4-BE49-F238E27FC236}">
                    <a16:creationId xmlns:a16="http://schemas.microsoft.com/office/drawing/2014/main" id="{C8BF14CE-C09E-4686-8B82-E18BCEC622FD}"/>
                  </a:ext>
                </a:extLst>
              </p:cNvPr>
              <p:cNvSpPr/>
              <p:nvPr/>
            </p:nvSpPr>
            <p:spPr>
              <a:xfrm rot="21295066" flipH="1">
                <a:off x="9314680" y="3600271"/>
                <a:ext cx="190986" cy="12321"/>
              </a:xfrm>
              <a:custGeom>
                <a:avLst/>
                <a:gdLst>
                  <a:gd name="connsiteX0" fmla="*/ 295275 w 295275"/>
                  <a:gd name="connsiteY0" fmla="*/ 19050 h 19050"/>
                  <a:gd name="connsiteX1" fmla="*/ 161925 w 295275"/>
                  <a:gd name="connsiteY1" fmla="*/ 0 h 19050"/>
                  <a:gd name="connsiteX2" fmla="*/ 0 w 295275"/>
                  <a:gd name="connsiteY2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75" h="19050">
                    <a:moveTo>
                      <a:pt x="295275" y="19050"/>
                    </a:moveTo>
                    <a:cubicBezTo>
                      <a:pt x="253206" y="9525"/>
                      <a:pt x="211137" y="0"/>
                      <a:pt x="161925" y="0"/>
                    </a:cubicBezTo>
                    <a:cubicBezTo>
                      <a:pt x="112713" y="0"/>
                      <a:pt x="56356" y="9525"/>
                      <a:pt x="0" y="1905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5" name="자유형: 도형 634">
                <a:extLst>
                  <a:ext uri="{FF2B5EF4-FFF2-40B4-BE49-F238E27FC236}">
                    <a16:creationId xmlns:a16="http://schemas.microsoft.com/office/drawing/2014/main" id="{3D2D86DC-867A-413B-ACA5-B08DDDE036D0}"/>
                  </a:ext>
                </a:extLst>
              </p:cNvPr>
              <p:cNvSpPr/>
              <p:nvPr/>
            </p:nvSpPr>
            <p:spPr>
              <a:xfrm rot="21295066" flipH="1">
                <a:off x="9448758" y="3319415"/>
                <a:ext cx="127324" cy="207415"/>
              </a:xfrm>
              <a:custGeom>
                <a:avLst/>
                <a:gdLst>
                  <a:gd name="connsiteX0" fmla="*/ 196850 w 196850"/>
                  <a:gd name="connsiteY0" fmla="*/ 320675 h 320675"/>
                  <a:gd name="connsiteX1" fmla="*/ 120650 w 196850"/>
                  <a:gd name="connsiteY1" fmla="*/ 231775 h 320675"/>
                  <a:gd name="connsiteX2" fmla="*/ 76200 w 196850"/>
                  <a:gd name="connsiteY2" fmla="*/ 114300 h 320675"/>
                  <a:gd name="connsiteX3" fmla="*/ 0 w 196850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850" h="320675">
                    <a:moveTo>
                      <a:pt x="196850" y="320675"/>
                    </a:moveTo>
                    <a:cubicBezTo>
                      <a:pt x="168804" y="293423"/>
                      <a:pt x="140758" y="266171"/>
                      <a:pt x="120650" y="231775"/>
                    </a:cubicBezTo>
                    <a:cubicBezTo>
                      <a:pt x="100542" y="197379"/>
                      <a:pt x="96308" y="152929"/>
                      <a:pt x="76200" y="114300"/>
                    </a:cubicBezTo>
                    <a:cubicBezTo>
                      <a:pt x="56092" y="75671"/>
                      <a:pt x="28046" y="37835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6" name="자유형: 도형 635">
                <a:extLst>
                  <a:ext uri="{FF2B5EF4-FFF2-40B4-BE49-F238E27FC236}">
                    <a16:creationId xmlns:a16="http://schemas.microsoft.com/office/drawing/2014/main" id="{97D3277C-1CF7-4353-9032-F852B8F2E64A}"/>
                  </a:ext>
                </a:extLst>
              </p:cNvPr>
              <p:cNvSpPr/>
              <p:nvPr/>
            </p:nvSpPr>
            <p:spPr>
              <a:xfrm rot="21295066" flipH="1">
                <a:off x="9496062" y="3420684"/>
                <a:ext cx="112948" cy="49287"/>
              </a:xfrm>
              <a:custGeom>
                <a:avLst/>
                <a:gdLst>
                  <a:gd name="connsiteX0" fmla="*/ 174625 w 174625"/>
                  <a:gd name="connsiteY0" fmla="*/ 76200 h 76200"/>
                  <a:gd name="connsiteX1" fmla="*/ 60325 w 174625"/>
                  <a:gd name="connsiteY1" fmla="*/ 34925 h 76200"/>
                  <a:gd name="connsiteX2" fmla="*/ 0 w 174625"/>
                  <a:gd name="connsiteY2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4625" h="76200">
                    <a:moveTo>
                      <a:pt x="174625" y="76200"/>
                    </a:moveTo>
                    <a:cubicBezTo>
                      <a:pt x="132027" y="61912"/>
                      <a:pt x="89429" y="47625"/>
                      <a:pt x="60325" y="34925"/>
                    </a:cubicBezTo>
                    <a:cubicBezTo>
                      <a:pt x="31221" y="22225"/>
                      <a:pt x="15610" y="11112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7" name="자유형: 도형 636">
                <a:extLst>
                  <a:ext uri="{FF2B5EF4-FFF2-40B4-BE49-F238E27FC236}">
                    <a16:creationId xmlns:a16="http://schemas.microsoft.com/office/drawing/2014/main" id="{2BFCD420-2F2B-4156-8E4B-0979A544CB6C}"/>
                  </a:ext>
                </a:extLst>
              </p:cNvPr>
              <p:cNvSpPr/>
              <p:nvPr/>
            </p:nvSpPr>
            <p:spPr>
              <a:xfrm rot="21295066" flipH="1">
                <a:off x="9503977" y="3384097"/>
                <a:ext cx="86252" cy="69823"/>
              </a:xfrm>
              <a:custGeom>
                <a:avLst/>
                <a:gdLst>
                  <a:gd name="connsiteX0" fmla="*/ 133350 w 133350"/>
                  <a:gd name="connsiteY0" fmla="*/ 107950 h 107950"/>
                  <a:gd name="connsiteX1" fmla="*/ 34925 w 133350"/>
                  <a:gd name="connsiteY1" fmla="*/ 28575 h 107950"/>
                  <a:gd name="connsiteX2" fmla="*/ 0 w 133350"/>
                  <a:gd name="connsiteY2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07950">
                    <a:moveTo>
                      <a:pt x="133350" y="107950"/>
                    </a:moveTo>
                    <a:lnTo>
                      <a:pt x="34925" y="28575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2BD4ADC0-25BF-48CC-93BA-4CE4114E60D4}"/>
                  </a:ext>
                </a:extLst>
              </p:cNvPr>
              <p:cNvSpPr/>
              <p:nvPr/>
            </p:nvSpPr>
            <p:spPr>
              <a:xfrm rot="21295066" flipH="1">
                <a:off x="9493256" y="3514459"/>
                <a:ext cx="234111" cy="25067"/>
              </a:xfrm>
              <a:custGeom>
                <a:avLst/>
                <a:gdLst>
                  <a:gd name="connsiteX0" fmla="*/ 361950 w 361950"/>
                  <a:gd name="connsiteY0" fmla="*/ 0 h 38754"/>
                  <a:gd name="connsiteX1" fmla="*/ 206375 w 361950"/>
                  <a:gd name="connsiteY1" fmla="*/ 28575 h 38754"/>
                  <a:gd name="connsiteX2" fmla="*/ 79375 w 361950"/>
                  <a:gd name="connsiteY2" fmla="*/ 38100 h 38754"/>
                  <a:gd name="connsiteX3" fmla="*/ 0 w 361950"/>
                  <a:gd name="connsiteY3" fmla="*/ 12700 h 3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754">
                    <a:moveTo>
                      <a:pt x="361950" y="0"/>
                    </a:moveTo>
                    <a:cubicBezTo>
                      <a:pt x="307710" y="11112"/>
                      <a:pt x="253471" y="22225"/>
                      <a:pt x="206375" y="28575"/>
                    </a:cubicBezTo>
                    <a:cubicBezTo>
                      <a:pt x="159279" y="34925"/>
                      <a:pt x="113771" y="40746"/>
                      <a:pt x="79375" y="38100"/>
                    </a:cubicBezTo>
                    <a:cubicBezTo>
                      <a:pt x="44979" y="35454"/>
                      <a:pt x="22489" y="24077"/>
                      <a:pt x="0" y="127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164239BA-BEC2-41EE-B225-EDE04B952E04}"/>
                  </a:ext>
                </a:extLst>
              </p:cNvPr>
              <p:cNvSpPr/>
              <p:nvPr/>
            </p:nvSpPr>
            <p:spPr>
              <a:xfrm rot="21295066" flipH="1">
                <a:off x="9580020" y="3484356"/>
                <a:ext cx="135539" cy="41072"/>
              </a:xfrm>
              <a:custGeom>
                <a:avLst/>
                <a:gdLst>
                  <a:gd name="connsiteX0" fmla="*/ 209550 w 209550"/>
                  <a:gd name="connsiteY0" fmla="*/ 63500 h 63500"/>
                  <a:gd name="connsiteX1" fmla="*/ 92075 w 209550"/>
                  <a:gd name="connsiteY1" fmla="*/ 28575 h 63500"/>
                  <a:gd name="connsiteX2" fmla="*/ 0 w 209550"/>
                  <a:gd name="connsiteY2" fmla="*/ 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63500">
                    <a:moveTo>
                      <a:pt x="209550" y="63500"/>
                    </a:moveTo>
                    <a:lnTo>
                      <a:pt x="92075" y="28575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0" name="자유형: 도형 639">
                <a:extLst>
                  <a:ext uri="{FF2B5EF4-FFF2-40B4-BE49-F238E27FC236}">
                    <a16:creationId xmlns:a16="http://schemas.microsoft.com/office/drawing/2014/main" id="{81601BBC-F14A-4FC3-8C67-72BAD29714E9}"/>
                  </a:ext>
                </a:extLst>
              </p:cNvPr>
              <p:cNvSpPr/>
              <p:nvPr/>
            </p:nvSpPr>
            <p:spPr>
              <a:xfrm rot="21295066" flipH="1">
                <a:off x="9650373" y="3184480"/>
                <a:ext cx="117056" cy="236166"/>
              </a:xfrm>
              <a:custGeom>
                <a:avLst/>
                <a:gdLst>
                  <a:gd name="connsiteX0" fmla="*/ 180975 w 180975"/>
                  <a:gd name="connsiteY0" fmla="*/ 365125 h 365125"/>
                  <a:gd name="connsiteX1" fmla="*/ 168275 w 180975"/>
                  <a:gd name="connsiteY1" fmla="*/ 250825 h 365125"/>
                  <a:gd name="connsiteX2" fmla="*/ 133350 w 180975"/>
                  <a:gd name="connsiteY2" fmla="*/ 133350 h 365125"/>
                  <a:gd name="connsiteX3" fmla="*/ 0 w 180975"/>
                  <a:gd name="connsiteY3" fmla="*/ 0 h 36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975" h="365125">
                    <a:moveTo>
                      <a:pt x="180975" y="365125"/>
                    </a:moveTo>
                    <a:cubicBezTo>
                      <a:pt x="178593" y="327289"/>
                      <a:pt x="176212" y="289454"/>
                      <a:pt x="168275" y="250825"/>
                    </a:cubicBezTo>
                    <a:cubicBezTo>
                      <a:pt x="160337" y="212196"/>
                      <a:pt x="161396" y="175154"/>
                      <a:pt x="133350" y="133350"/>
                    </a:cubicBezTo>
                    <a:cubicBezTo>
                      <a:pt x="105304" y="91546"/>
                      <a:pt x="52652" y="45773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1" name="자유형: 도형 640">
                <a:extLst>
                  <a:ext uri="{FF2B5EF4-FFF2-40B4-BE49-F238E27FC236}">
                    <a16:creationId xmlns:a16="http://schemas.microsoft.com/office/drawing/2014/main" id="{5D73ABE5-9E82-4F69-B3A2-6BB52C77E235}"/>
                  </a:ext>
                </a:extLst>
              </p:cNvPr>
              <p:cNvSpPr/>
              <p:nvPr/>
            </p:nvSpPr>
            <p:spPr>
              <a:xfrm rot="21295066" flipH="1">
                <a:off x="9659571" y="3164308"/>
                <a:ext cx="37740" cy="133484"/>
              </a:xfrm>
              <a:custGeom>
                <a:avLst/>
                <a:gdLst>
                  <a:gd name="connsiteX0" fmla="*/ 57150 w 58349"/>
                  <a:gd name="connsiteY0" fmla="*/ 206375 h 206375"/>
                  <a:gd name="connsiteX1" fmla="*/ 50800 w 58349"/>
                  <a:gd name="connsiteY1" fmla="*/ 66675 h 206375"/>
                  <a:gd name="connsiteX2" fmla="*/ 0 w 58349"/>
                  <a:gd name="connsiteY2" fmla="*/ 0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349" h="206375">
                    <a:moveTo>
                      <a:pt x="57150" y="206375"/>
                    </a:moveTo>
                    <a:cubicBezTo>
                      <a:pt x="58737" y="153723"/>
                      <a:pt x="60325" y="101071"/>
                      <a:pt x="50800" y="66675"/>
                    </a:cubicBezTo>
                    <a:cubicBezTo>
                      <a:pt x="41275" y="32279"/>
                      <a:pt x="20637" y="16139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2" name="자유형: 도형 641">
                <a:extLst>
                  <a:ext uri="{FF2B5EF4-FFF2-40B4-BE49-F238E27FC236}">
                    <a16:creationId xmlns:a16="http://schemas.microsoft.com/office/drawing/2014/main" id="{29078BF4-0170-4184-BA44-BA9777CD9835}"/>
                  </a:ext>
                </a:extLst>
              </p:cNvPr>
              <p:cNvSpPr/>
              <p:nvPr/>
            </p:nvSpPr>
            <p:spPr>
              <a:xfrm rot="21295066" flipH="1">
                <a:off x="9664996" y="3240330"/>
                <a:ext cx="123216" cy="82144"/>
              </a:xfrm>
              <a:custGeom>
                <a:avLst/>
                <a:gdLst>
                  <a:gd name="connsiteX0" fmla="*/ 190500 w 190500"/>
                  <a:gd name="connsiteY0" fmla="*/ 127000 h 127000"/>
                  <a:gd name="connsiteX1" fmla="*/ 95250 w 190500"/>
                  <a:gd name="connsiteY1" fmla="*/ 66675 h 127000"/>
                  <a:gd name="connsiteX2" fmla="*/ 0 w 190500"/>
                  <a:gd name="connsiteY2" fmla="*/ 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0" h="127000">
                    <a:moveTo>
                      <a:pt x="190500" y="127000"/>
                    </a:moveTo>
                    <a:cubicBezTo>
                      <a:pt x="158750" y="107421"/>
                      <a:pt x="127000" y="87842"/>
                      <a:pt x="95250" y="66675"/>
                    </a:cubicBezTo>
                    <a:cubicBezTo>
                      <a:pt x="63500" y="45508"/>
                      <a:pt x="31750" y="22754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3" name="자유형: 도형 642">
                <a:extLst>
                  <a:ext uri="{FF2B5EF4-FFF2-40B4-BE49-F238E27FC236}">
                    <a16:creationId xmlns:a16="http://schemas.microsoft.com/office/drawing/2014/main" id="{F34454BA-1C6C-4852-B5ED-5AE707258DE8}"/>
                  </a:ext>
                </a:extLst>
              </p:cNvPr>
              <p:cNvSpPr/>
              <p:nvPr/>
            </p:nvSpPr>
            <p:spPr>
              <a:xfrm rot="21295066" flipH="1">
                <a:off x="9711980" y="3259741"/>
                <a:ext cx="100627" cy="34528"/>
              </a:xfrm>
              <a:custGeom>
                <a:avLst/>
                <a:gdLst>
                  <a:gd name="connsiteX0" fmla="*/ 155575 w 155575"/>
                  <a:gd name="connsiteY0" fmla="*/ 50800 h 53382"/>
                  <a:gd name="connsiteX1" fmla="*/ 53975 w 155575"/>
                  <a:gd name="connsiteY1" fmla="*/ 47625 h 53382"/>
                  <a:gd name="connsiteX2" fmla="*/ 0 w 155575"/>
                  <a:gd name="connsiteY2" fmla="*/ 0 h 5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575" h="53382">
                    <a:moveTo>
                      <a:pt x="155575" y="50800"/>
                    </a:moveTo>
                    <a:cubicBezTo>
                      <a:pt x="117739" y="53446"/>
                      <a:pt x="79904" y="56092"/>
                      <a:pt x="53975" y="47625"/>
                    </a:cubicBezTo>
                    <a:cubicBezTo>
                      <a:pt x="28046" y="39158"/>
                      <a:pt x="14023" y="19579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4" name="자유형: 도형 643">
                <a:extLst>
                  <a:ext uri="{FF2B5EF4-FFF2-40B4-BE49-F238E27FC236}">
                    <a16:creationId xmlns:a16="http://schemas.microsoft.com/office/drawing/2014/main" id="{6437AFC7-E691-4973-BC3E-22C3D02C262A}"/>
                  </a:ext>
                </a:extLst>
              </p:cNvPr>
              <p:cNvSpPr/>
              <p:nvPr/>
            </p:nvSpPr>
            <p:spPr>
              <a:xfrm rot="21295066" flipH="1">
                <a:off x="9639185" y="3359049"/>
                <a:ext cx="240272" cy="75984"/>
              </a:xfrm>
              <a:custGeom>
                <a:avLst/>
                <a:gdLst>
                  <a:gd name="connsiteX0" fmla="*/ 371475 w 371475"/>
                  <a:gd name="connsiteY0" fmla="*/ 117475 h 117475"/>
                  <a:gd name="connsiteX1" fmla="*/ 155575 w 371475"/>
                  <a:gd name="connsiteY1" fmla="*/ 69850 h 117475"/>
                  <a:gd name="connsiteX2" fmla="*/ 0 w 371475"/>
                  <a:gd name="connsiteY2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1475" h="117475">
                    <a:moveTo>
                      <a:pt x="371475" y="117475"/>
                    </a:moveTo>
                    <a:cubicBezTo>
                      <a:pt x="294481" y="103452"/>
                      <a:pt x="217487" y="89429"/>
                      <a:pt x="155575" y="69850"/>
                    </a:cubicBezTo>
                    <a:cubicBezTo>
                      <a:pt x="93663" y="50271"/>
                      <a:pt x="46831" y="25135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5" name="자유형: 도형 644">
                <a:extLst>
                  <a:ext uri="{FF2B5EF4-FFF2-40B4-BE49-F238E27FC236}">
                    <a16:creationId xmlns:a16="http://schemas.microsoft.com/office/drawing/2014/main" id="{BDC76117-2DC6-48B4-BCF8-45C50F123724}"/>
                  </a:ext>
                </a:extLst>
              </p:cNvPr>
              <p:cNvSpPr/>
              <p:nvPr/>
            </p:nvSpPr>
            <p:spPr>
              <a:xfrm rot="21295066" flipH="1">
                <a:off x="9773234" y="3327623"/>
                <a:ext cx="75984" cy="71876"/>
              </a:xfrm>
              <a:custGeom>
                <a:avLst/>
                <a:gdLst>
                  <a:gd name="connsiteX0" fmla="*/ 117475 w 117475"/>
                  <a:gd name="connsiteY0" fmla="*/ 111125 h 111125"/>
                  <a:gd name="connsiteX1" fmla="*/ 25400 w 117475"/>
                  <a:gd name="connsiteY1" fmla="*/ 41275 h 111125"/>
                  <a:gd name="connsiteX2" fmla="*/ 0 w 117475"/>
                  <a:gd name="connsiteY2" fmla="*/ 0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475" h="111125">
                    <a:moveTo>
                      <a:pt x="117475" y="111125"/>
                    </a:moveTo>
                    <a:cubicBezTo>
                      <a:pt x="81227" y="85460"/>
                      <a:pt x="44979" y="59796"/>
                      <a:pt x="25400" y="41275"/>
                    </a:cubicBezTo>
                    <a:cubicBezTo>
                      <a:pt x="5821" y="22754"/>
                      <a:pt x="2910" y="11377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6" name="자유형: 도형 645">
                <a:extLst>
                  <a:ext uri="{FF2B5EF4-FFF2-40B4-BE49-F238E27FC236}">
                    <a16:creationId xmlns:a16="http://schemas.microsoft.com/office/drawing/2014/main" id="{044234EE-7684-461B-AC59-F08BA1733904}"/>
                  </a:ext>
                </a:extLst>
              </p:cNvPr>
              <p:cNvSpPr/>
              <p:nvPr/>
            </p:nvSpPr>
            <p:spPr>
              <a:xfrm rot="21295066" flipH="1">
                <a:off x="9753474" y="3398553"/>
                <a:ext cx="141699" cy="39101"/>
              </a:xfrm>
              <a:custGeom>
                <a:avLst/>
                <a:gdLst>
                  <a:gd name="connsiteX0" fmla="*/ 219075 w 219075"/>
                  <a:gd name="connsiteY0" fmla="*/ 12700 h 60451"/>
                  <a:gd name="connsiteX1" fmla="*/ 149225 w 219075"/>
                  <a:gd name="connsiteY1" fmla="*/ 60325 h 60451"/>
                  <a:gd name="connsiteX2" fmla="*/ 0 w 219075"/>
                  <a:gd name="connsiteY2" fmla="*/ 0 h 60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60451">
                    <a:moveTo>
                      <a:pt x="219075" y="12700"/>
                    </a:moveTo>
                    <a:cubicBezTo>
                      <a:pt x="202406" y="37571"/>
                      <a:pt x="185737" y="62442"/>
                      <a:pt x="149225" y="60325"/>
                    </a:cubicBezTo>
                    <a:cubicBezTo>
                      <a:pt x="112713" y="58208"/>
                      <a:pt x="56356" y="29104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7" name="자유형: 도형 646">
                <a:extLst>
                  <a:ext uri="{FF2B5EF4-FFF2-40B4-BE49-F238E27FC236}">
                    <a16:creationId xmlns:a16="http://schemas.microsoft.com/office/drawing/2014/main" id="{8C02FF36-50B5-4C57-AB8D-AF1E78357A9B}"/>
                  </a:ext>
                </a:extLst>
              </p:cNvPr>
              <p:cNvSpPr/>
              <p:nvPr/>
            </p:nvSpPr>
            <p:spPr>
              <a:xfrm rot="21295066" flipH="1">
                <a:off x="9507644" y="2239105"/>
                <a:ext cx="583225" cy="611977"/>
              </a:xfrm>
              <a:custGeom>
                <a:avLst/>
                <a:gdLst>
                  <a:gd name="connsiteX0" fmla="*/ 901700 w 901700"/>
                  <a:gd name="connsiteY0" fmla="*/ 946150 h 946150"/>
                  <a:gd name="connsiteX1" fmla="*/ 638175 w 901700"/>
                  <a:gd name="connsiteY1" fmla="*/ 796925 h 946150"/>
                  <a:gd name="connsiteX2" fmla="*/ 457200 w 901700"/>
                  <a:gd name="connsiteY2" fmla="*/ 596900 h 946150"/>
                  <a:gd name="connsiteX3" fmla="*/ 279400 w 901700"/>
                  <a:gd name="connsiteY3" fmla="*/ 342900 h 946150"/>
                  <a:gd name="connsiteX4" fmla="*/ 76200 w 901700"/>
                  <a:gd name="connsiteY4" fmla="*/ 92075 h 946150"/>
                  <a:gd name="connsiteX5" fmla="*/ 0 w 901700"/>
                  <a:gd name="connsiteY5" fmla="*/ 0 h 94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1700" h="946150">
                    <a:moveTo>
                      <a:pt x="901700" y="946150"/>
                    </a:moveTo>
                    <a:cubicBezTo>
                      <a:pt x="806979" y="900641"/>
                      <a:pt x="712258" y="855133"/>
                      <a:pt x="638175" y="796925"/>
                    </a:cubicBezTo>
                    <a:cubicBezTo>
                      <a:pt x="564092" y="738717"/>
                      <a:pt x="516996" y="672571"/>
                      <a:pt x="457200" y="596900"/>
                    </a:cubicBezTo>
                    <a:cubicBezTo>
                      <a:pt x="397404" y="521229"/>
                      <a:pt x="342900" y="427037"/>
                      <a:pt x="279400" y="342900"/>
                    </a:cubicBezTo>
                    <a:cubicBezTo>
                      <a:pt x="215900" y="258762"/>
                      <a:pt x="122767" y="149225"/>
                      <a:pt x="76200" y="92075"/>
                    </a:cubicBezTo>
                    <a:cubicBezTo>
                      <a:pt x="29633" y="34925"/>
                      <a:pt x="14816" y="17462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8" name="자유형: 도형 647">
                <a:extLst>
                  <a:ext uri="{FF2B5EF4-FFF2-40B4-BE49-F238E27FC236}">
                    <a16:creationId xmlns:a16="http://schemas.microsoft.com/office/drawing/2014/main" id="{ADB17D5D-2E72-45EA-9CB1-5B7A14CB76E0}"/>
                  </a:ext>
                </a:extLst>
              </p:cNvPr>
              <p:cNvSpPr/>
              <p:nvPr/>
            </p:nvSpPr>
            <p:spPr>
              <a:xfrm rot="21295066" flipH="1">
                <a:off x="9607491" y="2825164"/>
                <a:ext cx="135539" cy="36020"/>
              </a:xfrm>
              <a:custGeom>
                <a:avLst/>
                <a:gdLst>
                  <a:gd name="connsiteX0" fmla="*/ 209550 w 209550"/>
                  <a:gd name="connsiteY0" fmla="*/ 4888 h 55688"/>
                  <a:gd name="connsiteX1" fmla="*/ 63500 w 209550"/>
                  <a:gd name="connsiteY1" fmla="*/ 4888 h 55688"/>
                  <a:gd name="connsiteX2" fmla="*/ 0 w 209550"/>
                  <a:gd name="connsiteY2" fmla="*/ 55688 h 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55688">
                    <a:moveTo>
                      <a:pt x="209550" y="4888"/>
                    </a:moveTo>
                    <a:cubicBezTo>
                      <a:pt x="153987" y="654"/>
                      <a:pt x="98425" y="-3579"/>
                      <a:pt x="63500" y="4888"/>
                    </a:cubicBezTo>
                    <a:cubicBezTo>
                      <a:pt x="28575" y="13355"/>
                      <a:pt x="14287" y="34521"/>
                      <a:pt x="0" y="55688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9" name="자유형: 도형 648">
                <a:extLst>
                  <a:ext uri="{FF2B5EF4-FFF2-40B4-BE49-F238E27FC236}">
                    <a16:creationId xmlns:a16="http://schemas.microsoft.com/office/drawing/2014/main" id="{14C79F2A-B211-409E-A6C6-C2C85707544A}"/>
                  </a:ext>
                </a:extLst>
              </p:cNvPr>
              <p:cNvSpPr/>
              <p:nvPr/>
            </p:nvSpPr>
            <p:spPr>
              <a:xfrm rot="21295066" flipH="1">
                <a:off x="9710726" y="2731702"/>
                <a:ext cx="110895" cy="88305"/>
              </a:xfrm>
              <a:custGeom>
                <a:avLst/>
                <a:gdLst>
                  <a:gd name="connsiteX0" fmla="*/ 171450 w 171450"/>
                  <a:gd name="connsiteY0" fmla="*/ 136525 h 136525"/>
                  <a:gd name="connsiteX1" fmla="*/ 73025 w 171450"/>
                  <a:gd name="connsiteY1" fmla="*/ 44450 h 136525"/>
                  <a:gd name="connsiteX2" fmla="*/ 0 w 171450"/>
                  <a:gd name="connsiteY2" fmla="*/ 0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36525">
                    <a:moveTo>
                      <a:pt x="171450" y="136525"/>
                    </a:moveTo>
                    <a:cubicBezTo>
                      <a:pt x="136525" y="101864"/>
                      <a:pt x="101600" y="67204"/>
                      <a:pt x="73025" y="44450"/>
                    </a:cubicBezTo>
                    <a:cubicBezTo>
                      <a:pt x="44450" y="21696"/>
                      <a:pt x="22225" y="1084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0" name="자유형: 도형 649">
                <a:extLst>
                  <a:ext uri="{FF2B5EF4-FFF2-40B4-BE49-F238E27FC236}">
                    <a16:creationId xmlns:a16="http://schemas.microsoft.com/office/drawing/2014/main" id="{0C871E33-73F6-48BB-B0BB-CCB602CE6D78}"/>
                  </a:ext>
                </a:extLst>
              </p:cNvPr>
              <p:cNvSpPr/>
              <p:nvPr/>
            </p:nvSpPr>
            <p:spPr>
              <a:xfrm rot="21295066" flipH="1">
                <a:off x="9626084" y="2422447"/>
                <a:ext cx="246434" cy="373758"/>
              </a:xfrm>
              <a:custGeom>
                <a:avLst/>
                <a:gdLst>
                  <a:gd name="connsiteX0" fmla="*/ 381000 w 381000"/>
                  <a:gd name="connsiteY0" fmla="*/ 577850 h 577850"/>
                  <a:gd name="connsiteX1" fmla="*/ 215900 w 381000"/>
                  <a:gd name="connsiteY1" fmla="*/ 400050 h 577850"/>
                  <a:gd name="connsiteX2" fmla="*/ 127000 w 381000"/>
                  <a:gd name="connsiteY2" fmla="*/ 187325 h 577850"/>
                  <a:gd name="connsiteX3" fmla="*/ 0 w 381000"/>
                  <a:gd name="connsiteY3" fmla="*/ 0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0" h="577850">
                    <a:moveTo>
                      <a:pt x="381000" y="577850"/>
                    </a:moveTo>
                    <a:cubicBezTo>
                      <a:pt x="319616" y="521493"/>
                      <a:pt x="258233" y="465137"/>
                      <a:pt x="215900" y="400050"/>
                    </a:cubicBezTo>
                    <a:cubicBezTo>
                      <a:pt x="173567" y="334963"/>
                      <a:pt x="162983" y="254000"/>
                      <a:pt x="127000" y="187325"/>
                    </a:cubicBezTo>
                    <a:cubicBezTo>
                      <a:pt x="91017" y="120650"/>
                      <a:pt x="45508" y="60325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1" name="자유형: 도형 650">
                <a:extLst>
                  <a:ext uri="{FF2B5EF4-FFF2-40B4-BE49-F238E27FC236}">
                    <a16:creationId xmlns:a16="http://schemas.microsoft.com/office/drawing/2014/main" id="{25947B13-7ACC-416A-8028-C2958240B326}"/>
                  </a:ext>
                </a:extLst>
              </p:cNvPr>
              <p:cNvSpPr/>
              <p:nvPr/>
            </p:nvSpPr>
            <p:spPr>
              <a:xfrm rot="21295066" flipH="1">
                <a:off x="9772929" y="2324106"/>
                <a:ext cx="24643" cy="219736"/>
              </a:xfrm>
              <a:custGeom>
                <a:avLst/>
                <a:gdLst>
                  <a:gd name="connsiteX0" fmla="*/ 38100 w 38100"/>
                  <a:gd name="connsiteY0" fmla="*/ 339725 h 339725"/>
                  <a:gd name="connsiteX1" fmla="*/ 28575 w 38100"/>
                  <a:gd name="connsiteY1" fmla="*/ 107950 h 339725"/>
                  <a:gd name="connsiteX2" fmla="*/ 0 w 38100"/>
                  <a:gd name="connsiteY2" fmla="*/ 0 h 33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339725">
                    <a:moveTo>
                      <a:pt x="38100" y="339725"/>
                    </a:moveTo>
                    <a:cubicBezTo>
                      <a:pt x="36512" y="252148"/>
                      <a:pt x="34925" y="164571"/>
                      <a:pt x="28575" y="107950"/>
                    </a:cubicBezTo>
                    <a:cubicBezTo>
                      <a:pt x="22225" y="51329"/>
                      <a:pt x="11112" y="25664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2" name="자유형: 도형 651">
                <a:extLst>
                  <a:ext uri="{FF2B5EF4-FFF2-40B4-BE49-F238E27FC236}">
                    <a16:creationId xmlns:a16="http://schemas.microsoft.com/office/drawing/2014/main" id="{21A90C62-D692-4AB9-B790-03197BDD609B}"/>
                  </a:ext>
                </a:extLst>
              </p:cNvPr>
              <p:cNvSpPr/>
              <p:nvPr/>
            </p:nvSpPr>
            <p:spPr>
              <a:xfrm rot="21295066" flipH="1">
                <a:off x="9784143" y="2604724"/>
                <a:ext cx="182771" cy="42773"/>
              </a:xfrm>
              <a:custGeom>
                <a:avLst/>
                <a:gdLst>
                  <a:gd name="connsiteX0" fmla="*/ 282575 w 282575"/>
                  <a:gd name="connsiteY0" fmla="*/ 66129 h 66129"/>
                  <a:gd name="connsiteX1" fmla="*/ 76200 w 282575"/>
                  <a:gd name="connsiteY1" fmla="*/ 5804 h 66129"/>
                  <a:gd name="connsiteX2" fmla="*/ 0 w 282575"/>
                  <a:gd name="connsiteY2" fmla="*/ 5804 h 6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575" h="66129">
                    <a:moveTo>
                      <a:pt x="282575" y="66129"/>
                    </a:moveTo>
                    <a:cubicBezTo>
                      <a:pt x="202935" y="40993"/>
                      <a:pt x="123296" y="15858"/>
                      <a:pt x="76200" y="5804"/>
                    </a:cubicBezTo>
                    <a:cubicBezTo>
                      <a:pt x="29104" y="-4250"/>
                      <a:pt x="14552" y="777"/>
                      <a:pt x="0" y="5804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3" name="자유형: 도형 652">
                <a:extLst>
                  <a:ext uri="{FF2B5EF4-FFF2-40B4-BE49-F238E27FC236}">
                    <a16:creationId xmlns:a16="http://schemas.microsoft.com/office/drawing/2014/main" id="{EDCEF2E4-A3CA-46D2-9C25-3ADF8A55D07C}"/>
                  </a:ext>
                </a:extLst>
              </p:cNvPr>
              <p:cNvSpPr/>
              <p:nvPr/>
            </p:nvSpPr>
            <p:spPr>
              <a:xfrm rot="21295066" flipH="1">
                <a:off x="9921608" y="2550399"/>
                <a:ext cx="55448" cy="49287"/>
              </a:xfrm>
              <a:custGeom>
                <a:avLst/>
                <a:gdLst>
                  <a:gd name="connsiteX0" fmla="*/ 85725 w 85725"/>
                  <a:gd name="connsiteY0" fmla="*/ 76200 h 76200"/>
                  <a:gd name="connsiteX1" fmla="*/ 0 w 85725"/>
                  <a:gd name="connsiteY1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76200">
                    <a:moveTo>
                      <a:pt x="85725" y="7620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5ECFCCE3-1CF6-4025-B8F7-0DCC8052260E}"/>
                  </a:ext>
                </a:extLst>
              </p:cNvPr>
              <p:cNvSpPr/>
              <p:nvPr/>
            </p:nvSpPr>
            <p:spPr>
              <a:xfrm rot="21295066" flipH="1">
                <a:off x="9885612" y="2126739"/>
                <a:ext cx="172503" cy="313730"/>
              </a:xfrm>
              <a:custGeom>
                <a:avLst/>
                <a:gdLst>
                  <a:gd name="connsiteX0" fmla="*/ 266700 w 266700"/>
                  <a:gd name="connsiteY0" fmla="*/ 485044 h 485044"/>
                  <a:gd name="connsiteX1" fmla="*/ 193675 w 266700"/>
                  <a:gd name="connsiteY1" fmla="*/ 281844 h 485044"/>
                  <a:gd name="connsiteX2" fmla="*/ 47625 w 266700"/>
                  <a:gd name="connsiteY2" fmla="*/ 40544 h 485044"/>
                  <a:gd name="connsiteX3" fmla="*/ 0 w 266700"/>
                  <a:gd name="connsiteY3" fmla="*/ 2444 h 485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85044">
                    <a:moveTo>
                      <a:pt x="266700" y="485044"/>
                    </a:moveTo>
                    <a:cubicBezTo>
                      <a:pt x="248443" y="420485"/>
                      <a:pt x="230187" y="355927"/>
                      <a:pt x="193675" y="281844"/>
                    </a:cubicBezTo>
                    <a:cubicBezTo>
                      <a:pt x="157163" y="207761"/>
                      <a:pt x="79904" y="87111"/>
                      <a:pt x="47625" y="40544"/>
                    </a:cubicBezTo>
                    <a:cubicBezTo>
                      <a:pt x="15346" y="-6023"/>
                      <a:pt x="7673" y="-1790"/>
                      <a:pt x="0" y="2444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5" name="자유형: 도형 654">
                <a:extLst>
                  <a:ext uri="{FF2B5EF4-FFF2-40B4-BE49-F238E27FC236}">
                    <a16:creationId xmlns:a16="http://schemas.microsoft.com/office/drawing/2014/main" id="{B38C388F-9D3F-46D1-A324-EF2C7E1F6436}"/>
                  </a:ext>
                </a:extLst>
              </p:cNvPr>
              <p:cNvSpPr/>
              <p:nvPr/>
            </p:nvSpPr>
            <p:spPr>
              <a:xfrm rot="21295066" flipH="1">
                <a:off x="9919477" y="2163686"/>
                <a:ext cx="45180" cy="172503"/>
              </a:xfrm>
              <a:custGeom>
                <a:avLst/>
                <a:gdLst>
                  <a:gd name="connsiteX0" fmla="*/ 69850 w 69850"/>
                  <a:gd name="connsiteY0" fmla="*/ 266700 h 266700"/>
                  <a:gd name="connsiteX1" fmla="*/ 47625 w 69850"/>
                  <a:gd name="connsiteY1" fmla="*/ 120650 h 266700"/>
                  <a:gd name="connsiteX2" fmla="*/ 0 w 69850"/>
                  <a:gd name="connsiteY2" fmla="*/ 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" h="266700">
                    <a:moveTo>
                      <a:pt x="69850" y="266700"/>
                    </a:moveTo>
                    <a:cubicBezTo>
                      <a:pt x="64558" y="215900"/>
                      <a:pt x="59267" y="165100"/>
                      <a:pt x="47625" y="120650"/>
                    </a:cubicBezTo>
                    <a:cubicBezTo>
                      <a:pt x="35983" y="76200"/>
                      <a:pt x="17991" y="38100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6" name="자유형: 도형 655">
                <a:extLst>
                  <a:ext uri="{FF2B5EF4-FFF2-40B4-BE49-F238E27FC236}">
                    <a16:creationId xmlns:a16="http://schemas.microsoft.com/office/drawing/2014/main" id="{C06AAAEC-21A7-4805-9AAA-491785DB940F}"/>
                  </a:ext>
                </a:extLst>
              </p:cNvPr>
              <p:cNvSpPr/>
              <p:nvPr/>
            </p:nvSpPr>
            <p:spPr>
              <a:xfrm rot="21295066" flipH="1">
                <a:off x="9896910" y="2065518"/>
                <a:ext cx="26431" cy="180718"/>
              </a:xfrm>
              <a:custGeom>
                <a:avLst/>
                <a:gdLst>
                  <a:gd name="connsiteX0" fmla="*/ 0 w 40864"/>
                  <a:gd name="connsiteY0" fmla="*/ 279400 h 279400"/>
                  <a:gd name="connsiteX1" fmla="*/ 38100 w 40864"/>
                  <a:gd name="connsiteY1" fmla="*/ 215900 h 279400"/>
                  <a:gd name="connsiteX2" fmla="*/ 34925 w 40864"/>
                  <a:gd name="connsiteY2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864" h="279400">
                    <a:moveTo>
                      <a:pt x="0" y="279400"/>
                    </a:moveTo>
                    <a:cubicBezTo>
                      <a:pt x="16139" y="270933"/>
                      <a:pt x="32279" y="262467"/>
                      <a:pt x="38100" y="215900"/>
                    </a:cubicBezTo>
                    <a:cubicBezTo>
                      <a:pt x="43921" y="169333"/>
                      <a:pt x="39423" y="84666"/>
                      <a:pt x="34925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7" name="자유형: 도형 656">
                <a:extLst>
                  <a:ext uri="{FF2B5EF4-FFF2-40B4-BE49-F238E27FC236}">
                    <a16:creationId xmlns:a16="http://schemas.microsoft.com/office/drawing/2014/main" id="{712A8A3E-88E7-4493-B99E-E1730D2C371F}"/>
                  </a:ext>
                </a:extLst>
              </p:cNvPr>
              <p:cNvSpPr/>
              <p:nvPr/>
            </p:nvSpPr>
            <p:spPr>
              <a:xfrm rot="21295066" flipH="1">
                <a:off x="9861052" y="2348781"/>
                <a:ext cx="217683" cy="149914"/>
              </a:xfrm>
              <a:custGeom>
                <a:avLst/>
                <a:gdLst>
                  <a:gd name="connsiteX0" fmla="*/ 336550 w 336550"/>
                  <a:gd name="connsiteY0" fmla="*/ 231775 h 231775"/>
                  <a:gd name="connsiteX1" fmla="*/ 190500 w 336550"/>
                  <a:gd name="connsiteY1" fmla="*/ 209550 h 231775"/>
                  <a:gd name="connsiteX2" fmla="*/ 66675 w 336550"/>
                  <a:gd name="connsiteY2" fmla="*/ 98425 h 231775"/>
                  <a:gd name="connsiteX3" fmla="*/ 0 w 336550"/>
                  <a:gd name="connsiteY3" fmla="*/ 0 h 23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6550" h="231775">
                    <a:moveTo>
                      <a:pt x="336550" y="231775"/>
                    </a:moveTo>
                    <a:cubicBezTo>
                      <a:pt x="286014" y="231775"/>
                      <a:pt x="235479" y="231775"/>
                      <a:pt x="190500" y="209550"/>
                    </a:cubicBezTo>
                    <a:cubicBezTo>
                      <a:pt x="145521" y="187325"/>
                      <a:pt x="98425" y="133350"/>
                      <a:pt x="66675" y="98425"/>
                    </a:cubicBezTo>
                    <a:cubicBezTo>
                      <a:pt x="34925" y="63500"/>
                      <a:pt x="17462" y="31750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8" name="자유형: 도형 657">
                <a:extLst>
                  <a:ext uri="{FF2B5EF4-FFF2-40B4-BE49-F238E27FC236}">
                    <a16:creationId xmlns:a16="http://schemas.microsoft.com/office/drawing/2014/main" id="{D5954A71-1813-4FE0-834C-D9312B267894}"/>
                  </a:ext>
                </a:extLst>
              </p:cNvPr>
              <p:cNvSpPr/>
              <p:nvPr/>
            </p:nvSpPr>
            <p:spPr>
              <a:xfrm rot="21295066" flipH="1">
                <a:off x="9988316" y="2382722"/>
                <a:ext cx="115003" cy="73931"/>
              </a:xfrm>
              <a:custGeom>
                <a:avLst/>
                <a:gdLst>
                  <a:gd name="connsiteX0" fmla="*/ 177800 w 177800"/>
                  <a:gd name="connsiteY0" fmla="*/ 114300 h 114300"/>
                  <a:gd name="connsiteX1" fmla="*/ 60325 w 177800"/>
                  <a:gd name="connsiteY1" fmla="*/ 60325 h 114300"/>
                  <a:gd name="connsiteX2" fmla="*/ 0 w 177800"/>
                  <a:gd name="connsiteY2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800" h="114300">
                    <a:moveTo>
                      <a:pt x="177800" y="114300"/>
                    </a:moveTo>
                    <a:cubicBezTo>
                      <a:pt x="133879" y="96837"/>
                      <a:pt x="89958" y="79375"/>
                      <a:pt x="60325" y="60325"/>
                    </a:cubicBezTo>
                    <a:cubicBezTo>
                      <a:pt x="30692" y="41275"/>
                      <a:pt x="15346" y="20637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30574FD-8C6A-4256-BFB4-3F8B9FA5F118}"/>
                  </a:ext>
                </a:extLst>
              </p:cNvPr>
              <p:cNvGrpSpPr/>
              <p:nvPr/>
            </p:nvGrpSpPr>
            <p:grpSpPr>
              <a:xfrm>
                <a:off x="8203795" y="3944388"/>
                <a:ext cx="549656" cy="446725"/>
                <a:chOff x="9061204" y="2156726"/>
                <a:chExt cx="549656" cy="446725"/>
              </a:xfrm>
            </p:grpSpPr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C069CD6C-5955-41AF-99E5-B44AACF4A5DF}"/>
                    </a:ext>
                  </a:extLst>
                </p:cNvPr>
                <p:cNvSpPr/>
                <p:nvPr/>
              </p:nvSpPr>
              <p:spPr>
                <a:xfrm rot="21295066" flipH="1">
                  <a:off x="9144161" y="2293356"/>
                  <a:ext cx="447687" cy="310095"/>
                </a:xfrm>
                <a:custGeom>
                  <a:avLst/>
                  <a:gdLst>
                    <a:gd name="connsiteX0" fmla="*/ 0 w 692150"/>
                    <a:gd name="connsiteY0" fmla="*/ 479425 h 479425"/>
                    <a:gd name="connsiteX1" fmla="*/ 123825 w 692150"/>
                    <a:gd name="connsiteY1" fmla="*/ 292100 h 479425"/>
                    <a:gd name="connsiteX2" fmla="*/ 320675 w 692150"/>
                    <a:gd name="connsiteY2" fmla="*/ 127000 h 479425"/>
                    <a:gd name="connsiteX3" fmla="*/ 511175 w 692150"/>
                    <a:gd name="connsiteY3" fmla="*/ 50800 h 479425"/>
                    <a:gd name="connsiteX4" fmla="*/ 692150 w 692150"/>
                    <a:gd name="connsiteY4" fmla="*/ 0 h 47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2150" h="479425">
                      <a:moveTo>
                        <a:pt x="0" y="479425"/>
                      </a:moveTo>
                      <a:cubicBezTo>
                        <a:pt x="35189" y="415131"/>
                        <a:pt x="70379" y="350838"/>
                        <a:pt x="123825" y="292100"/>
                      </a:cubicBezTo>
                      <a:cubicBezTo>
                        <a:pt x="177271" y="233362"/>
                        <a:pt x="256117" y="167217"/>
                        <a:pt x="320675" y="127000"/>
                      </a:cubicBezTo>
                      <a:cubicBezTo>
                        <a:pt x="385233" y="86783"/>
                        <a:pt x="449262" y="71967"/>
                        <a:pt x="511175" y="50800"/>
                      </a:cubicBezTo>
                      <a:cubicBezTo>
                        <a:pt x="573088" y="29633"/>
                        <a:pt x="632619" y="14816"/>
                        <a:pt x="69215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9A7252D1-5363-4C2A-9A2C-37389901C644}"/>
                    </a:ext>
                  </a:extLst>
                </p:cNvPr>
                <p:cNvSpPr/>
                <p:nvPr/>
              </p:nvSpPr>
              <p:spPr>
                <a:xfrm rot="21295066" flipH="1">
                  <a:off x="9521048" y="2313359"/>
                  <a:ext cx="16429" cy="187339"/>
                </a:xfrm>
                <a:custGeom>
                  <a:avLst/>
                  <a:gdLst>
                    <a:gd name="connsiteX0" fmla="*/ 0 w 25400"/>
                    <a:gd name="connsiteY0" fmla="*/ 289637 h 289637"/>
                    <a:gd name="connsiteX1" fmla="*/ 6350 w 25400"/>
                    <a:gd name="connsiteY1" fmla="*/ 45162 h 289637"/>
                    <a:gd name="connsiteX2" fmla="*/ 25400 w 25400"/>
                    <a:gd name="connsiteY2" fmla="*/ 712 h 289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400" h="289637">
                      <a:moveTo>
                        <a:pt x="0" y="289637"/>
                      </a:moveTo>
                      <a:cubicBezTo>
                        <a:pt x="1058" y="191476"/>
                        <a:pt x="2117" y="93316"/>
                        <a:pt x="6350" y="45162"/>
                      </a:cubicBezTo>
                      <a:cubicBezTo>
                        <a:pt x="10583" y="-2992"/>
                        <a:pt x="17991" y="-1140"/>
                        <a:pt x="25400" y="712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AA8A511A-0889-447B-AE41-18EA06086D9D}"/>
                    </a:ext>
                  </a:extLst>
                </p:cNvPr>
                <p:cNvSpPr/>
                <p:nvPr/>
              </p:nvSpPr>
              <p:spPr>
                <a:xfrm rot="21295066" flipH="1">
                  <a:off x="9551305" y="2387415"/>
                  <a:ext cx="59555" cy="115003"/>
                </a:xfrm>
                <a:custGeom>
                  <a:avLst/>
                  <a:gdLst>
                    <a:gd name="connsiteX0" fmla="*/ 92075 w 92075"/>
                    <a:gd name="connsiteY0" fmla="*/ 177800 h 177800"/>
                    <a:gd name="connsiteX1" fmla="*/ 66675 w 92075"/>
                    <a:gd name="connsiteY1" fmla="*/ 82550 h 177800"/>
                    <a:gd name="connsiteX2" fmla="*/ 0 w 92075"/>
                    <a:gd name="connsiteY2" fmla="*/ 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075" h="177800">
                      <a:moveTo>
                        <a:pt x="92075" y="177800"/>
                      </a:moveTo>
                      <a:cubicBezTo>
                        <a:pt x="87048" y="144991"/>
                        <a:pt x="82021" y="112183"/>
                        <a:pt x="66675" y="82550"/>
                      </a:cubicBezTo>
                      <a:cubicBezTo>
                        <a:pt x="51329" y="52917"/>
                        <a:pt x="25664" y="26458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186156AF-F522-4023-9347-B7719054A60E}"/>
                    </a:ext>
                  </a:extLst>
                </p:cNvPr>
                <p:cNvSpPr/>
                <p:nvPr/>
              </p:nvSpPr>
              <p:spPr>
                <a:xfrm rot="21295066" flipH="1">
                  <a:off x="9567796" y="2440169"/>
                  <a:ext cx="41072" cy="10268"/>
                </a:xfrm>
                <a:custGeom>
                  <a:avLst/>
                  <a:gdLst>
                    <a:gd name="connsiteX0" fmla="*/ 63500 w 63500"/>
                    <a:gd name="connsiteY0" fmla="*/ 15875 h 15875"/>
                    <a:gd name="connsiteX1" fmla="*/ 0 w 63500"/>
                    <a:gd name="connsiteY1" fmla="*/ 0 h 1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500" h="15875">
                      <a:moveTo>
                        <a:pt x="63500" y="158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B890C834-4776-4407-B3E8-334AA23590B7}"/>
                    </a:ext>
                  </a:extLst>
                </p:cNvPr>
                <p:cNvSpPr/>
                <p:nvPr/>
              </p:nvSpPr>
              <p:spPr>
                <a:xfrm rot="21295066" flipH="1">
                  <a:off x="9389383" y="2192835"/>
                  <a:ext cx="82193" cy="246434"/>
                </a:xfrm>
                <a:custGeom>
                  <a:avLst/>
                  <a:gdLst>
                    <a:gd name="connsiteX0" fmla="*/ 74 w 127074"/>
                    <a:gd name="connsiteY0" fmla="*/ 381000 h 381000"/>
                    <a:gd name="connsiteX1" fmla="*/ 12774 w 127074"/>
                    <a:gd name="connsiteY1" fmla="*/ 228600 h 381000"/>
                    <a:gd name="connsiteX2" fmla="*/ 79449 w 127074"/>
                    <a:gd name="connsiteY2" fmla="*/ 53975 h 381000"/>
                    <a:gd name="connsiteX3" fmla="*/ 127074 w 127074"/>
                    <a:gd name="connsiteY3" fmla="*/ 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74" h="381000">
                      <a:moveTo>
                        <a:pt x="74" y="381000"/>
                      </a:moveTo>
                      <a:cubicBezTo>
                        <a:pt x="-191" y="332052"/>
                        <a:pt x="-455" y="283104"/>
                        <a:pt x="12774" y="228600"/>
                      </a:cubicBezTo>
                      <a:cubicBezTo>
                        <a:pt x="26003" y="174096"/>
                        <a:pt x="60399" y="92075"/>
                        <a:pt x="79449" y="53975"/>
                      </a:cubicBezTo>
                      <a:cubicBezTo>
                        <a:pt x="98499" y="15875"/>
                        <a:pt x="112786" y="7937"/>
                        <a:pt x="127074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AE065070-A9BD-4878-8B35-5255B0DE0321}"/>
                    </a:ext>
                  </a:extLst>
                </p:cNvPr>
                <p:cNvSpPr/>
                <p:nvPr/>
              </p:nvSpPr>
              <p:spPr>
                <a:xfrm rot="21295066" flipH="1">
                  <a:off x="9374429" y="2245511"/>
                  <a:ext cx="94467" cy="128799"/>
                </a:xfrm>
                <a:custGeom>
                  <a:avLst/>
                  <a:gdLst>
                    <a:gd name="connsiteX0" fmla="*/ 0 w 146050"/>
                    <a:gd name="connsiteY0" fmla="*/ 199130 h 199130"/>
                    <a:gd name="connsiteX1" fmla="*/ 111125 w 146050"/>
                    <a:gd name="connsiteY1" fmla="*/ 24505 h 199130"/>
                    <a:gd name="connsiteX2" fmla="*/ 146050 w 146050"/>
                    <a:gd name="connsiteY2" fmla="*/ 5455 h 199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050" h="199130">
                      <a:moveTo>
                        <a:pt x="0" y="199130"/>
                      </a:moveTo>
                      <a:cubicBezTo>
                        <a:pt x="43391" y="127957"/>
                        <a:pt x="86783" y="56784"/>
                        <a:pt x="111125" y="24505"/>
                      </a:cubicBezTo>
                      <a:cubicBezTo>
                        <a:pt x="135467" y="-7774"/>
                        <a:pt x="140758" y="-1160"/>
                        <a:pt x="146050" y="5455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316650F1-BC81-4DD4-BA3A-1244B8615BB2}"/>
                    </a:ext>
                  </a:extLst>
                </p:cNvPr>
                <p:cNvSpPr/>
                <p:nvPr/>
              </p:nvSpPr>
              <p:spPr>
                <a:xfrm rot="21295066" flipH="1">
                  <a:off x="9450522" y="2225217"/>
                  <a:ext cx="12321" cy="75984"/>
                </a:xfrm>
                <a:custGeom>
                  <a:avLst/>
                  <a:gdLst>
                    <a:gd name="connsiteX0" fmla="*/ 19050 w 19050"/>
                    <a:gd name="connsiteY0" fmla="*/ 117475 h 117475"/>
                    <a:gd name="connsiteX1" fmla="*/ 0 w 19050"/>
                    <a:gd name="connsiteY1" fmla="*/ 0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" h="117475">
                      <a:moveTo>
                        <a:pt x="19050" y="1174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B1BF0425-A7DA-437B-BF32-20DF2A054228}"/>
                    </a:ext>
                  </a:extLst>
                </p:cNvPr>
                <p:cNvSpPr/>
                <p:nvPr/>
              </p:nvSpPr>
              <p:spPr>
                <a:xfrm rot="21295066" flipH="1">
                  <a:off x="9203418" y="2156726"/>
                  <a:ext cx="151967" cy="213575"/>
                </a:xfrm>
                <a:custGeom>
                  <a:avLst/>
                  <a:gdLst>
                    <a:gd name="connsiteX0" fmla="*/ 0 w 234950"/>
                    <a:gd name="connsiteY0" fmla="*/ 330200 h 330200"/>
                    <a:gd name="connsiteX1" fmla="*/ 63500 w 234950"/>
                    <a:gd name="connsiteY1" fmla="*/ 187325 h 330200"/>
                    <a:gd name="connsiteX2" fmla="*/ 187325 w 234950"/>
                    <a:gd name="connsiteY2" fmla="*/ 38100 h 330200"/>
                    <a:gd name="connsiteX3" fmla="*/ 234950 w 234950"/>
                    <a:gd name="connsiteY3" fmla="*/ 0 h 33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950" h="330200">
                      <a:moveTo>
                        <a:pt x="0" y="330200"/>
                      </a:moveTo>
                      <a:cubicBezTo>
                        <a:pt x="16139" y="283104"/>
                        <a:pt x="32279" y="236008"/>
                        <a:pt x="63500" y="187325"/>
                      </a:cubicBezTo>
                      <a:cubicBezTo>
                        <a:pt x="94721" y="138642"/>
                        <a:pt x="158750" y="69321"/>
                        <a:pt x="187325" y="38100"/>
                      </a:cubicBezTo>
                      <a:cubicBezTo>
                        <a:pt x="215900" y="6879"/>
                        <a:pt x="225425" y="3439"/>
                        <a:pt x="23495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77E1168D-7D66-4C6C-9F00-D2E5F74BD7AA}"/>
                    </a:ext>
                  </a:extLst>
                </p:cNvPr>
                <p:cNvSpPr/>
                <p:nvPr/>
              </p:nvSpPr>
              <p:spPr>
                <a:xfrm rot="21295066" flipH="1">
                  <a:off x="9223901" y="2246995"/>
                  <a:ext cx="115003" cy="78037"/>
                </a:xfrm>
                <a:custGeom>
                  <a:avLst/>
                  <a:gdLst>
                    <a:gd name="connsiteX0" fmla="*/ 0 w 177800"/>
                    <a:gd name="connsiteY0" fmla="*/ 120650 h 120650"/>
                    <a:gd name="connsiteX1" fmla="*/ 98425 w 177800"/>
                    <a:gd name="connsiteY1" fmla="*/ 38100 h 120650"/>
                    <a:gd name="connsiteX2" fmla="*/ 177800 w 177800"/>
                    <a:gd name="connsiteY2" fmla="*/ 0 h 120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7800" h="120650">
                      <a:moveTo>
                        <a:pt x="0" y="120650"/>
                      </a:moveTo>
                      <a:cubicBezTo>
                        <a:pt x="34396" y="89429"/>
                        <a:pt x="68792" y="58208"/>
                        <a:pt x="98425" y="38100"/>
                      </a:cubicBezTo>
                      <a:cubicBezTo>
                        <a:pt x="128058" y="17992"/>
                        <a:pt x="152929" y="8996"/>
                        <a:pt x="17780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A30B7ABC-9268-4C1E-8FB9-D3C190B1EAD5}"/>
                    </a:ext>
                  </a:extLst>
                </p:cNvPr>
                <p:cNvSpPr/>
                <p:nvPr/>
              </p:nvSpPr>
              <p:spPr>
                <a:xfrm rot="21295066" flipH="1">
                  <a:off x="9102886" y="2235957"/>
                  <a:ext cx="160182" cy="112194"/>
                </a:xfrm>
                <a:custGeom>
                  <a:avLst/>
                  <a:gdLst>
                    <a:gd name="connsiteX0" fmla="*/ 0 w 247650"/>
                    <a:gd name="connsiteY0" fmla="*/ 173458 h 173458"/>
                    <a:gd name="connsiteX1" fmla="*/ 165100 w 247650"/>
                    <a:gd name="connsiteY1" fmla="*/ 24233 h 173458"/>
                    <a:gd name="connsiteX2" fmla="*/ 247650 w 247650"/>
                    <a:gd name="connsiteY2" fmla="*/ 2008 h 17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7650" h="173458">
                      <a:moveTo>
                        <a:pt x="0" y="173458"/>
                      </a:moveTo>
                      <a:cubicBezTo>
                        <a:pt x="61912" y="113133"/>
                        <a:pt x="123825" y="52808"/>
                        <a:pt x="165100" y="24233"/>
                      </a:cubicBezTo>
                      <a:cubicBezTo>
                        <a:pt x="206375" y="-4342"/>
                        <a:pt x="227012" y="-1167"/>
                        <a:pt x="247650" y="2008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592F71A-4CB0-414E-A00F-0BB56596E198}"/>
                    </a:ext>
                  </a:extLst>
                </p:cNvPr>
                <p:cNvSpPr/>
                <p:nvPr/>
              </p:nvSpPr>
              <p:spPr>
                <a:xfrm rot="21295066" flipH="1">
                  <a:off x="9061204" y="2275609"/>
                  <a:ext cx="119110" cy="24644"/>
                </a:xfrm>
                <a:custGeom>
                  <a:avLst/>
                  <a:gdLst>
                    <a:gd name="connsiteX0" fmla="*/ 0 w 184150"/>
                    <a:gd name="connsiteY0" fmla="*/ 0 h 38100"/>
                    <a:gd name="connsiteX1" fmla="*/ 142875 w 184150"/>
                    <a:gd name="connsiteY1" fmla="*/ 6350 h 38100"/>
                    <a:gd name="connsiteX2" fmla="*/ 184150 w 184150"/>
                    <a:gd name="connsiteY2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4150" h="38100">
                      <a:moveTo>
                        <a:pt x="0" y="0"/>
                      </a:moveTo>
                      <a:cubicBezTo>
                        <a:pt x="56091" y="0"/>
                        <a:pt x="112183" y="0"/>
                        <a:pt x="142875" y="6350"/>
                      </a:cubicBezTo>
                      <a:cubicBezTo>
                        <a:pt x="173567" y="12700"/>
                        <a:pt x="178858" y="25400"/>
                        <a:pt x="184150" y="3810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2ACF8D68-6CA7-41FA-895E-08D5AE3DD04F}"/>
                    </a:ext>
                  </a:extLst>
                </p:cNvPr>
                <p:cNvSpPr/>
                <p:nvPr/>
              </p:nvSpPr>
              <p:spPr>
                <a:xfrm rot="21295066" flipH="1">
                  <a:off x="9427373" y="2471740"/>
                  <a:ext cx="123665" cy="49287"/>
                </a:xfrm>
                <a:custGeom>
                  <a:avLst/>
                  <a:gdLst>
                    <a:gd name="connsiteX0" fmla="*/ 0 w 191192"/>
                    <a:gd name="connsiteY0" fmla="*/ 76200 h 76200"/>
                    <a:gd name="connsiteX1" fmla="*/ 161925 w 191192"/>
                    <a:gd name="connsiteY1" fmla="*/ 25400 h 76200"/>
                    <a:gd name="connsiteX2" fmla="*/ 190500 w 191192"/>
                    <a:gd name="connsiteY2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1192" h="76200">
                      <a:moveTo>
                        <a:pt x="0" y="76200"/>
                      </a:moveTo>
                      <a:cubicBezTo>
                        <a:pt x="65087" y="57150"/>
                        <a:pt x="130175" y="38100"/>
                        <a:pt x="161925" y="25400"/>
                      </a:cubicBezTo>
                      <a:cubicBezTo>
                        <a:pt x="193675" y="12700"/>
                        <a:pt x="192087" y="6350"/>
                        <a:pt x="19050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053E18E0-3F21-48B5-9889-B875E6033D43}"/>
                    </a:ext>
                  </a:extLst>
                </p:cNvPr>
                <p:cNvSpPr/>
                <p:nvPr/>
              </p:nvSpPr>
              <p:spPr>
                <a:xfrm rot="21295066" flipH="1">
                  <a:off x="9423831" y="2506702"/>
                  <a:ext cx="61608" cy="14375"/>
                </a:xfrm>
                <a:custGeom>
                  <a:avLst/>
                  <a:gdLst>
                    <a:gd name="connsiteX0" fmla="*/ 0 w 95250"/>
                    <a:gd name="connsiteY0" fmla="*/ 0 h 22225"/>
                    <a:gd name="connsiteX1" fmla="*/ 95250 w 95250"/>
                    <a:gd name="connsiteY1" fmla="*/ 22225 h 22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22225">
                      <a:moveTo>
                        <a:pt x="0" y="0"/>
                      </a:moveTo>
                      <a:lnTo>
                        <a:pt x="95250" y="22225"/>
                      </a:ln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2" name="자유형: 도형 671">
                  <a:extLst>
                    <a:ext uri="{FF2B5EF4-FFF2-40B4-BE49-F238E27FC236}">
                      <a16:creationId xmlns:a16="http://schemas.microsoft.com/office/drawing/2014/main" id="{A886A971-04EE-4E92-9778-1D8BB87E1F39}"/>
                    </a:ext>
                  </a:extLst>
                </p:cNvPr>
                <p:cNvSpPr/>
                <p:nvPr/>
              </p:nvSpPr>
              <p:spPr>
                <a:xfrm rot="21295066" flipH="1">
                  <a:off x="9255417" y="2426766"/>
                  <a:ext cx="221790" cy="51583"/>
                </a:xfrm>
                <a:custGeom>
                  <a:avLst/>
                  <a:gdLst>
                    <a:gd name="connsiteX0" fmla="*/ 0 w 342900"/>
                    <a:gd name="connsiteY0" fmla="*/ 19424 h 79749"/>
                    <a:gd name="connsiteX1" fmla="*/ 133350 w 342900"/>
                    <a:gd name="connsiteY1" fmla="*/ 6724 h 79749"/>
                    <a:gd name="connsiteX2" fmla="*/ 241300 w 342900"/>
                    <a:gd name="connsiteY2" fmla="*/ 3549 h 79749"/>
                    <a:gd name="connsiteX3" fmla="*/ 307975 w 342900"/>
                    <a:gd name="connsiteY3" fmla="*/ 57524 h 79749"/>
                    <a:gd name="connsiteX4" fmla="*/ 342900 w 342900"/>
                    <a:gd name="connsiteY4" fmla="*/ 79749 h 79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0" h="79749">
                      <a:moveTo>
                        <a:pt x="0" y="19424"/>
                      </a:moveTo>
                      <a:cubicBezTo>
                        <a:pt x="46566" y="14397"/>
                        <a:pt x="93133" y="9370"/>
                        <a:pt x="133350" y="6724"/>
                      </a:cubicBezTo>
                      <a:cubicBezTo>
                        <a:pt x="173567" y="4078"/>
                        <a:pt x="212196" y="-4918"/>
                        <a:pt x="241300" y="3549"/>
                      </a:cubicBezTo>
                      <a:cubicBezTo>
                        <a:pt x="270404" y="12016"/>
                        <a:pt x="291042" y="44824"/>
                        <a:pt x="307975" y="57524"/>
                      </a:cubicBezTo>
                      <a:cubicBezTo>
                        <a:pt x="324908" y="70224"/>
                        <a:pt x="333904" y="74986"/>
                        <a:pt x="342900" y="79749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3" name="자유형: 도형 672">
                  <a:extLst>
                    <a:ext uri="{FF2B5EF4-FFF2-40B4-BE49-F238E27FC236}">
                      <a16:creationId xmlns:a16="http://schemas.microsoft.com/office/drawing/2014/main" id="{452D748A-2795-41E8-8B95-8232C12355F9}"/>
                    </a:ext>
                  </a:extLst>
                </p:cNvPr>
                <p:cNvSpPr/>
                <p:nvPr/>
              </p:nvSpPr>
              <p:spPr>
                <a:xfrm rot="21295066" flipH="1">
                  <a:off x="9249636" y="2387964"/>
                  <a:ext cx="151967" cy="48651"/>
                </a:xfrm>
                <a:custGeom>
                  <a:avLst/>
                  <a:gdLst>
                    <a:gd name="connsiteX0" fmla="*/ 0 w 234950"/>
                    <a:gd name="connsiteY0" fmla="*/ 75216 h 75216"/>
                    <a:gd name="connsiteX1" fmla="*/ 117475 w 234950"/>
                    <a:gd name="connsiteY1" fmla="*/ 2191 h 75216"/>
                    <a:gd name="connsiteX2" fmla="*/ 209550 w 234950"/>
                    <a:gd name="connsiteY2" fmla="*/ 21241 h 75216"/>
                    <a:gd name="connsiteX3" fmla="*/ 234950 w 234950"/>
                    <a:gd name="connsiteY3" fmla="*/ 43466 h 75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950" h="75216">
                      <a:moveTo>
                        <a:pt x="0" y="75216"/>
                      </a:moveTo>
                      <a:cubicBezTo>
                        <a:pt x="41275" y="43201"/>
                        <a:pt x="82550" y="11187"/>
                        <a:pt x="117475" y="2191"/>
                      </a:cubicBezTo>
                      <a:cubicBezTo>
                        <a:pt x="152400" y="-6805"/>
                        <a:pt x="189971" y="14362"/>
                        <a:pt x="209550" y="21241"/>
                      </a:cubicBezTo>
                      <a:cubicBezTo>
                        <a:pt x="229129" y="28120"/>
                        <a:pt x="232039" y="35793"/>
                        <a:pt x="234950" y="43466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4" name="자유형: 도형 673">
                  <a:extLst>
                    <a:ext uri="{FF2B5EF4-FFF2-40B4-BE49-F238E27FC236}">
                      <a16:creationId xmlns:a16="http://schemas.microsoft.com/office/drawing/2014/main" id="{32619514-18B9-4B78-A6E8-60F25BD626AC}"/>
                    </a:ext>
                  </a:extLst>
                </p:cNvPr>
                <p:cNvSpPr/>
                <p:nvPr/>
              </p:nvSpPr>
              <p:spPr>
                <a:xfrm rot="21295066" flipH="1">
                  <a:off x="9328513" y="2431655"/>
                  <a:ext cx="110895" cy="67769"/>
                </a:xfrm>
                <a:custGeom>
                  <a:avLst/>
                  <a:gdLst>
                    <a:gd name="connsiteX0" fmla="*/ 0 w 171450"/>
                    <a:gd name="connsiteY0" fmla="*/ 0 h 104775"/>
                    <a:gd name="connsiteX1" fmla="*/ 130175 w 171450"/>
                    <a:gd name="connsiteY1" fmla="*/ 69850 h 104775"/>
                    <a:gd name="connsiteX2" fmla="*/ 171450 w 171450"/>
                    <a:gd name="connsiteY2" fmla="*/ 104775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50" h="104775">
                      <a:moveTo>
                        <a:pt x="0" y="0"/>
                      </a:moveTo>
                      <a:cubicBezTo>
                        <a:pt x="50800" y="26194"/>
                        <a:pt x="101600" y="52388"/>
                        <a:pt x="130175" y="69850"/>
                      </a:cubicBezTo>
                      <a:cubicBezTo>
                        <a:pt x="158750" y="87312"/>
                        <a:pt x="165100" y="96043"/>
                        <a:pt x="171450" y="104775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자유형: 도형 674">
                  <a:extLst>
                    <a:ext uri="{FF2B5EF4-FFF2-40B4-BE49-F238E27FC236}">
                      <a16:creationId xmlns:a16="http://schemas.microsoft.com/office/drawing/2014/main" id="{A641E128-68D4-4E82-B3CB-E75F8B11490A}"/>
                    </a:ext>
                  </a:extLst>
                </p:cNvPr>
                <p:cNvSpPr/>
                <p:nvPr/>
              </p:nvSpPr>
              <p:spPr>
                <a:xfrm rot="21295066" flipH="1">
                  <a:off x="9136529" y="2343189"/>
                  <a:ext cx="119110" cy="53394"/>
                </a:xfrm>
                <a:custGeom>
                  <a:avLst/>
                  <a:gdLst>
                    <a:gd name="connsiteX0" fmla="*/ 0 w 184150"/>
                    <a:gd name="connsiteY0" fmla="*/ 0 h 82550"/>
                    <a:gd name="connsiteX1" fmla="*/ 98425 w 184150"/>
                    <a:gd name="connsiteY1" fmla="*/ 28575 h 82550"/>
                    <a:gd name="connsiteX2" fmla="*/ 184150 w 184150"/>
                    <a:gd name="connsiteY2" fmla="*/ 82550 h 82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4150" h="82550">
                      <a:moveTo>
                        <a:pt x="0" y="0"/>
                      </a:moveTo>
                      <a:cubicBezTo>
                        <a:pt x="33866" y="7408"/>
                        <a:pt x="67733" y="14817"/>
                        <a:pt x="98425" y="28575"/>
                      </a:cubicBezTo>
                      <a:cubicBezTo>
                        <a:pt x="129117" y="42333"/>
                        <a:pt x="156633" y="62441"/>
                        <a:pt x="184150" y="8255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6" name="자유형: 도형 675">
                  <a:extLst>
                    <a:ext uri="{FF2B5EF4-FFF2-40B4-BE49-F238E27FC236}">
                      <a16:creationId xmlns:a16="http://schemas.microsoft.com/office/drawing/2014/main" id="{EC1858D1-038D-49EA-A59D-D64A93F8D769}"/>
                    </a:ext>
                  </a:extLst>
                </p:cNvPr>
                <p:cNvSpPr/>
                <p:nvPr/>
              </p:nvSpPr>
              <p:spPr>
                <a:xfrm rot="21295066" flipH="1">
                  <a:off x="9185749" y="2350676"/>
                  <a:ext cx="39019" cy="82442"/>
                </a:xfrm>
                <a:custGeom>
                  <a:avLst/>
                  <a:gdLst>
                    <a:gd name="connsiteX0" fmla="*/ 0 w 60325"/>
                    <a:gd name="connsiteY0" fmla="*/ 0 h 127461"/>
                    <a:gd name="connsiteX1" fmla="*/ 31750 w 60325"/>
                    <a:gd name="connsiteY1" fmla="*/ 107950 h 127461"/>
                    <a:gd name="connsiteX2" fmla="*/ 60325 w 60325"/>
                    <a:gd name="connsiteY2" fmla="*/ 127000 h 127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325" h="127461">
                      <a:moveTo>
                        <a:pt x="0" y="0"/>
                      </a:moveTo>
                      <a:cubicBezTo>
                        <a:pt x="10848" y="43391"/>
                        <a:pt x="21696" y="86783"/>
                        <a:pt x="31750" y="107950"/>
                      </a:cubicBezTo>
                      <a:cubicBezTo>
                        <a:pt x="41804" y="129117"/>
                        <a:pt x="51064" y="128058"/>
                        <a:pt x="60325" y="12700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2" name="그룹 361">
                <a:extLst>
                  <a:ext uri="{FF2B5EF4-FFF2-40B4-BE49-F238E27FC236}">
                    <a16:creationId xmlns:a16="http://schemas.microsoft.com/office/drawing/2014/main" id="{91863151-45E4-4339-906F-B56C6A1A665A}"/>
                  </a:ext>
                </a:extLst>
              </p:cNvPr>
              <p:cNvGrpSpPr/>
              <p:nvPr/>
            </p:nvGrpSpPr>
            <p:grpSpPr>
              <a:xfrm rot="21295066" flipH="1">
                <a:off x="9327682" y="1210675"/>
                <a:ext cx="643574" cy="677868"/>
                <a:chOff x="1315060" y="339150"/>
                <a:chExt cx="995001" cy="1048021"/>
              </a:xfrm>
            </p:grpSpPr>
            <p:grpSp>
              <p:nvGrpSpPr>
                <p:cNvPr id="363" name="그룹 362">
                  <a:extLst>
                    <a:ext uri="{FF2B5EF4-FFF2-40B4-BE49-F238E27FC236}">
                      <a16:creationId xmlns:a16="http://schemas.microsoft.com/office/drawing/2014/main" id="{8D0CB751-FE69-4EC2-BA8D-E4D6691D26D1}"/>
                    </a:ext>
                  </a:extLst>
                </p:cNvPr>
                <p:cNvGrpSpPr/>
                <p:nvPr/>
              </p:nvGrpSpPr>
              <p:grpSpPr>
                <a:xfrm>
                  <a:off x="1315060" y="339150"/>
                  <a:ext cx="991154" cy="1048021"/>
                  <a:chOff x="3204608" y="232455"/>
                  <a:chExt cx="860079" cy="909426"/>
                </a:xfrm>
              </p:grpSpPr>
              <p:grpSp>
                <p:nvGrpSpPr>
                  <p:cNvPr id="372" name="그룹 371">
                    <a:extLst>
                      <a:ext uri="{FF2B5EF4-FFF2-40B4-BE49-F238E27FC236}">
                        <a16:creationId xmlns:a16="http://schemas.microsoft.com/office/drawing/2014/main" id="{0CE26106-3AF4-4494-B90A-9D4941E4328B}"/>
                      </a:ext>
                    </a:extLst>
                  </p:cNvPr>
                  <p:cNvGrpSpPr/>
                  <p:nvPr/>
                </p:nvGrpSpPr>
                <p:grpSpPr>
                  <a:xfrm rot="20904658">
                    <a:off x="3517351" y="236343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27" name="타원 11">
                      <a:extLst>
                        <a:ext uri="{FF2B5EF4-FFF2-40B4-BE49-F238E27FC236}">
                          <a16:creationId xmlns:a16="http://schemas.microsoft.com/office/drawing/2014/main" id="{6C50A012-5F14-4C39-A4C5-CA0D53431C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28" name="타원 11">
                      <a:extLst>
                        <a:ext uri="{FF2B5EF4-FFF2-40B4-BE49-F238E27FC236}">
                          <a16:creationId xmlns:a16="http://schemas.microsoft.com/office/drawing/2014/main" id="{4FE2C502-7C1B-428A-AF8B-15B8F1BF2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74" name="그룹 373">
                    <a:extLst>
                      <a:ext uri="{FF2B5EF4-FFF2-40B4-BE49-F238E27FC236}">
                        <a16:creationId xmlns:a16="http://schemas.microsoft.com/office/drawing/2014/main" id="{0D688E5B-7204-479B-B213-755E478031E2}"/>
                      </a:ext>
                    </a:extLst>
                  </p:cNvPr>
                  <p:cNvGrpSpPr/>
                  <p:nvPr/>
                </p:nvGrpSpPr>
                <p:grpSpPr>
                  <a:xfrm rot="5826674">
                    <a:off x="3812576" y="501224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25" name="타원 11">
                      <a:extLst>
                        <a:ext uri="{FF2B5EF4-FFF2-40B4-BE49-F238E27FC236}">
                          <a16:creationId xmlns:a16="http://schemas.microsoft.com/office/drawing/2014/main" id="{5335151B-A699-44FD-AF49-F0B40D77B4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26" name="타원 11">
                      <a:extLst>
                        <a:ext uri="{FF2B5EF4-FFF2-40B4-BE49-F238E27FC236}">
                          <a16:creationId xmlns:a16="http://schemas.microsoft.com/office/drawing/2014/main" id="{8EAC866A-093F-4599-99C9-85FBAFB842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93" name="그룹 492">
                    <a:extLst>
                      <a:ext uri="{FF2B5EF4-FFF2-40B4-BE49-F238E27FC236}">
                        <a16:creationId xmlns:a16="http://schemas.microsoft.com/office/drawing/2014/main" id="{3D80C97B-64FB-4C6C-8E21-F43876208B51}"/>
                      </a:ext>
                    </a:extLst>
                  </p:cNvPr>
                  <p:cNvGrpSpPr/>
                  <p:nvPr/>
                </p:nvGrpSpPr>
                <p:grpSpPr>
                  <a:xfrm rot="19948815">
                    <a:off x="3457182" y="292391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23" name="타원 11">
                      <a:extLst>
                        <a:ext uri="{FF2B5EF4-FFF2-40B4-BE49-F238E27FC236}">
                          <a16:creationId xmlns:a16="http://schemas.microsoft.com/office/drawing/2014/main" id="{DD53015E-3C04-47C7-BBFA-EA9C46F38F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24" name="타원 11">
                      <a:extLst>
                        <a:ext uri="{FF2B5EF4-FFF2-40B4-BE49-F238E27FC236}">
                          <a16:creationId xmlns:a16="http://schemas.microsoft.com/office/drawing/2014/main" id="{6EC7FB97-84C0-45EF-81FC-572B2EF12A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94" name="그룹 493">
                    <a:extLst>
                      <a:ext uri="{FF2B5EF4-FFF2-40B4-BE49-F238E27FC236}">
                        <a16:creationId xmlns:a16="http://schemas.microsoft.com/office/drawing/2014/main" id="{EB733516-21F5-4032-A106-9CC0B267FD03}"/>
                      </a:ext>
                    </a:extLst>
                  </p:cNvPr>
                  <p:cNvGrpSpPr/>
                  <p:nvPr/>
                </p:nvGrpSpPr>
                <p:grpSpPr>
                  <a:xfrm rot="9933466">
                    <a:off x="3590005" y="721873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21" name="타원 11">
                      <a:extLst>
                        <a:ext uri="{FF2B5EF4-FFF2-40B4-BE49-F238E27FC236}">
                          <a16:creationId xmlns:a16="http://schemas.microsoft.com/office/drawing/2014/main" id="{730C5C8E-D203-4952-95AF-5408B8019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22" name="타원 11">
                      <a:extLst>
                        <a:ext uri="{FF2B5EF4-FFF2-40B4-BE49-F238E27FC236}">
                          <a16:creationId xmlns:a16="http://schemas.microsoft.com/office/drawing/2014/main" id="{32B7765E-3A31-4FF8-A255-AC60FDB58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95" name="그룹 494">
                    <a:extLst>
                      <a:ext uri="{FF2B5EF4-FFF2-40B4-BE49-F238E27FC236}">
                        <a16:creationId xmlns:a16="http://schemas.microsoft.com/office/drawing/2014/main" id="{2C2F6646-F873-4FA1-AA6C-59298BDB2E06}"/>
                      </a:ext>
                    </a:extLst>
                  </p:cNvPr>
                  <p:cNvGrpSpPr/>
                  <p:nvPr/>
                </p:nvGrpSpPr>
                <p:grpSpPr>
                  <a:xfrm rot="19463590">
                    <a:off x="3444009" y="318842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19" name="타원 11">
                      <a:extLst>
                        <a:ext uri="{FF2B5EF4-FFF2-40B4-BE49-F238E27FC236}">
                          <a16:creationId xmlns:a16="http://schemas.microsoft.com/office/drawing/2014/main" id="{A70B3E41-119A-4A2E-9E9B-CC4754035D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20" name="타원 11">
                      <a:extLst>
                        <a:ext uri="{FF2B5EF4-FFF2-40B4-BE49-F238E27FC236}">
                          <a16:creationId xmlns:a16="http://schemas.microsoft.com/office/drawing/2014/main" id="{D1C62A6D-3335-4AE8-9127-D8ACB567E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96" name="그룹 495">
                    <a:extLst>
                      <a:ext uri="{FF2B5EF4-FFF2-40B4-BE49-F238E27FC236}">
                        <a16:creationId xmlns:a16="http://schemas.microsoft.com/office/drawing/2014/main" id="{799990E4-1501-44EE-8E2D-5D6A0F58FE24}"/>
                      </a:ext>
                    </a:extLst>
                  </p:cNvPr>
                  <p:cNvGrpSpPr/>
                  <p:nvPr/>
                </p:nvGrpSpPr>
                <p:grpSpPr>
                  <a:xfrm rot="8600578">
                    <a:off x="3698311" y="678094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17" name="타원 11">
                      <a:extLst>
                        <a:ext uri="{FF2B5EF4-FFF2-40B4-BE49-F238E27FC236}">
                          <a16:creationId xmlns:a16="http://schemas.microsoft.com/office/drawing/2014/main" id="{32BE0B7F-7806-42F0-8C7D-0C002CA98E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18" name="타원 11">
                      <a:extLst>
                        <a:ext uri="{FF2B5EF4-FFF2-40B4-BE49-F238E27FC236}">
                          <a16:creationId xmlns:a16="http://schemas.microsoft.com/office/drawing/2014/main" id="{81B5BF9E-2BE1-4D95-ABB0-407B4BFF8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97" name="그룹 496">
                    <a:extLst>
                      <a:ext uri="{FF2B5EF4-FFF2-40B4-BE49-F238E27FC236}">
                        <a16:creationId xmlns:a16="http://schemas.microsoft.com/office/drawing/2014/main" id="{AB88D986-FB9E-494B-8C6D-41B36971EB88}"/>
                      </a:ext>
                    </a:extLst>
                  </p:cNvPr>
                  <p:cNvGrpSpPr/>
                  <p:nvPr/>
                </p:nvGrpSpPr>
                <p:grpSpPr>
                  <a:xfrm>
                    <a:off x="3419549" y="529647"/>
                    <a:ext cx="360826" cy="338138"/>
                    <a:chOff x="2701460" y="548697"/>
                    <a:chExt cx="360826" cy="338138"/>
                  </a:xfrm>
                </p:grpSpPr>
                <p:sp>
                  <p:nvSpPr>
                    <p:cNvPr id="615" name="타원 614">
                      <a:extLst>
                        <a:ext uri="{FF2B5EF4-FFF2-40B4-BE49-F238E27FC236}">
                          <a16:creationId xmlns:a16="http://schemas.microsoft.com/office/drawing/2014/main" id="{A51B0364-E202-4C03-BB81-D02299583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1460" y="548697"/>
                      <a:ext cx="360826" cy="338138"/>
                    </a:xfrm>
                    <a:prstGeom prst="ellipse">
                      <a:avLst/>
                    </a:prstGeom>
                    <a:solidFill>
                      <a:srgbClr val="FFD64E">
                        <a:alpha val="46000"/>
                      </a:srgbClr>
                    </a:solidFill>
                    <a:ln w="22225">
                      <a:solidFill>
                        <a:srgbClr val="704B11">
                          <a:alpha val="6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16" name="타원 615">
                      <a:extLst>
                        <a:ext uri="{FF2B5EF4-FFF2-40B4-BE49-F238E27FC236}">
                          <a16:creationId xmlns:a16="http://schemas.microsoft.com/office/drawing/2014/main" id="{FC370674-AFBE-420E-8DD5-A67610CDD9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480" y="629660"/>
                      <a:ext cx="204787" cy="176213"/>
                    </a:xfrm>
                    <a:prstGeom prst="ellipse">
                      <a:avLst/>
                    </a:prstGeom>
                    <a:solidFill>
                      <a:srgbClr val="774D1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98" name="그룹 497">
                    <a:extLst>
                      <a:ext uri="{FF2B5EF4-FFF2-40B4-BE49-F238E27FC236}">
                        <a16:creationId xmlns:a16="http://schemas.microsoft.com/office/drawing/2014/main" id="{D0E15E80-4629-4DA0-9C4A-AF4892324066}"/>
                      </a:ext>
                    </a:extLst>
                  </p:cNvPr>
                  <p:cNvGrpSpPr/>
                  <p:nvPr/>
                </p:nvGrpSpPr>
                <p:grpSpPr>
                  <a:xfrm>
                    <a:off x="3552553" y="232455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13" name="타원 11">
                      <a:extLst>
                        <a:ext uri="{FF2B5EF4-FFF2-40B4-BE49-F238E27FC236}">
                          <a16:creationId xmlns:a16="http://schemas.microsoft.com/office/drawing/2014/main" id="{5836CBCC-9280-43F7-B92F-5EBB195C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14" name="타원 11">
                      <a:extLst>
                        <a:ext uri="{FF2B5EF4-FFF2-40B4-BE49-F238E27FC236}">
                          <a16:creationId xmlns:a16="http://schemas.microsoft.com/office/drawing/2014/main" id="{FC845E58-57F6-48BA-B9C6-9F0524716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99" name="그룹 498">
                    <a:extLst>
                      <a:ext uri="{FF2B5EF4-FFF2-40B4-BE49-F238E27FC236}">
                        <a16:creationId xmlns:a16="http://schemas.microsoft.com/office/drawing/2014/main" id="{63DC4B10-6466-4527-86E2-2CEBA53B9B8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771833" y="474505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11" name="타원 11">
                      <a:extLst>
                        <a:ext uri="{FF2B5EF4-FFF2-40B4-BE49-F238E27FC236}">
                          <a16:creationId xmlns:a16="http://schemas.microsoft.com/office/drawing/2014/main" id="{14632C09-FB97-4D03-A619-8B716E4E10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12" name="타원 11">
                      <a:extLst>
                        <a:ext uri="{FF2B5EF4-FFF2-40B4-BE49-F238E27FC236}">
                          <a16:creationId xmlns:a16="http://schemas.microsoft.com/office/drawing/2014/main" id="{D3210481-CCA1-47BA-8D1B-0853F78D6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0" name="그룹 499">
                    <a:extLst>
                      <a:ext uri="{FF2B5EF4-FFF2-40B4-BE49-F238E27FC236}">
                        <a16:creationId xmlns:a16="http://schemas.microsoft.com/office/drawing/2014/main" id="{B3E31980-1F42-441D-A5F1-53CD68453DEE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375409" y="479535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09" name="타원 11">
                      <a:extLst>
                        <a:ext uri="{FF2B5EF4-FFF2-40B4-BE49-F238E27FC236}">
                          <a16:creationId xmlns:a16="http://schemas.microsoft.com/office/drawing/2014/main" id="{EA9B12D0-6791-47D4-B940-C75EE8EB6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10" name="타원 11">
                      <a:extLst>
                        <a:ext uri="{FF2B5EF4-FFF2-40B4-BE49-F238E27FC236}">
                          <a16:creationId xmlns:a16="http://schemas.microsoft.com/office/drawing/2014/main" id="{233F2FFF-E460-41ED-869F-1DBFC6506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1" name="그룹 500">
                    <a:extLst>
                      <a:ext uri="{FF2B5EF4-FFF2-40B4-BE49-F238E27FC236}">
                        <a16:creationId xmlns:a16="http://schemas.microsoft.com/office/drawing/2014/main" id="{AF9DDA3E-C857-4EC4-AB9B-648E962E222F}"/>
                      </a:ext>
                    </a:extLst>
                  </p:cNvPr>
                  <p:cNvGrpSpPr/>
                  <p:nvPr/>
                </p:nvGrpSpPr>
                <p:grpSpPr>
                  <a:xfrm rot="9839238">
                    <a:off x="3646333" y="692752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07" name="타원 11">
                      <a:extLst>
                        <a:ext uri="{FF2B5EF4-FFF2-40B4-BE49-F238E27FC236}">
                          <a16:creationId xmlns:a16="http://schemas.microsoft.com/office/drawing/2014/main" id="{7E0F98B8-2283-40AE-9732-8C13FAA2E2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8" name="타원 11">
                      <a:extLst>
                        <a:ext uri="{FF2B5EF4-FFF2-40B4-BE49-F238E27FC236}">
                          <a16:creationId xmlns:a16="http://schemas.microsoft.com/office/drawing/2014/main" id="{032592E0-B426-4DF2-8D55-7A2E7899D6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2" name="그룹 501">
                    <a:extLst>
                      <a:ext uri="{FF2B5EF4-FFF2-40B4-BE49-F238E27FC236}">
                        <a16:creationId xmlns:a16="http://schemas.microsoft.com/office/drawing/2014/main" id="{FE6E87ED-452B-4F5A-A17F-51C813143FAD}"/>
                      </a:ext>
                    </a:extLst>
                  </p:cNvPr>
                  <p:cNvGrpSpPr/>
                  <p:nvPr/>
                </p:nvGrpSpPr>
                <p:grpSpPr>
                  <a:xfrm rot="8186376">
                    <a:off x="3737060" y="643409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05" name="타원 11">
                      <a:extLst>
                        <a:ext uri="{FF2B5EF4-FFF2-40B4-BE49-F238E27FC236}">
                          <a16:creationId xmlns:a16="http://schemas.microsoft.com/office/drawing/2014/main" id="{6C5944AA-7FBC-43AE-98D1-7F586C865C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6" name="타원 11">
                      <a:extLst>
                        <a:ext uri="{FF2B5EF4-FFF2-40B4-BE49-F238E27FC236}">
                          <a16:creationId xmlns:a16="http://schemas.microsoft.com/office/drawing/2014/main" id="{A5F81FB4-E7B6-4F0A-A0F1-A843D117E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3" name="그룹 502">
                    <a:extLst>
                      <a:ext uri="{FF2B5EF4-FFF2-40B4-BE49-F238E27FC236}">
                        <a16:creationId xmlns:a16="http://schemas.microsoft.com/office/drawing/2014/main" id="{9716BDF4-AABF-4146-B562-4DA37FEF18AD}"/>
                      </a:ext>
                    </a:extLst>
                  </p:cNvPr>
                  <p:cNvGrpSpPr/>
                  <p:nvPr/>
                </p:nvGrpSpPr>
                <p:grpSpPr>
                  <a:xfrm rot="12741163">
                    <a:off x="3443899" y="642397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03" name="타원 11">
                      <a:extLst>
                        <a:ext uri="{FF2B5EF4-FFF2-40B4-BE49-F238E27FC236}">
                          <a16:creationId xmlns:a16="http://schemas.microsoft.com/office/drawing/2014/main" id="{7EC9FCB9-7B69-4698-841D-0507ED0E9A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4" name="타원 11">
                      <a:extLst>
                        <a:ext uri="{FF2B5EF4-FFF2-40B4-BE49-F238E27FC236}">
                          <a16:creationId xmlns:a16="http://schemas.microsoft.com/office/drawing/2014/main" id="{8BB56833-0AE4-4067-B630-B99D23F1F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4" name="그룹 503">
                    <a:extLst>
                      <a:ext uri="{FF2B5EF4-FFF2-40B4-BE49-F238E27FC236}">
                        <a16:creationId xmlns:a16="http://schemas.microsoft.com/office/drawing/2014/main" id="{FB0632EA-B99E-4BCC-BCDE-244BC35E2778}"/>
                      </a:ext>
                    </a:extLst>
                  </p:cNvPr>
                  <p:cNvGrpSpPr/>
                  <p:nvPr/>
                </p:nvGrpSpPr>
                <p:grpSpPr>
                  <a:xfrm rot="13715688">
                    <a:off x="3409296" y="623949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601" name="타원 11">
                      <a:extLst>
                        <a:ext uri="{FF2B5EF4-FFF2-40B4-BE49-F238E27FC236}">
                          <a16:creationId xmlns:a16="http://schemas.microsoft.com/office/drawing/2014/main" id="{EB17689E-6A30-4F1E-A1E0-4C31988E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2" name="타원 11">
                      <a:extLst>
                        <a:ext uri="{FF2B5EF4-FFF2-40B4-BE49-F238E27FC236}">
                          <a16:creationId xmlns:a16="http://schemas.microsoft.com/office/drawing/2014/main" id="{C53E8226-7B2D-4F8D-BF04-65069773F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5" name="그룹 504">
                    <a:extLst>
                      <a:ext uri="{FF2B5EF4-FFF2-40B4-BE49-F238E27FC236}">
                        <a16:creationId xmlns:a16="http://schemas.microsoft.com/office/drawing/2014/main" id="{B945BCFF-656F-4185-BA2D-C8000599C73D}"/>
                      </a:ext>
                    </a:extLst>
                  </p:cNvPr>
                  <p:cNvGrpSpPr/>
                  <p:nvPr/>
                </p:nvGrpSpPr>
                <p:grpSpPr>
                  <a:xfrm rot="20813581">
                    <a:off x="3489827" y="278230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99" name="타원 11">
                      <a:extLst>
                        <a:ext uri="{FF2B5EF4-FFF2-40B4-BE49-F238E27FC236}">
                          <a16:creationId xmlns:a16="http://schemas.microsoft.com/office/drawing/2014/main" id="{C23768CA-3BD8-4C70-B966-46DFDFA2C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0" name="타원 11">
                      <a:extLst>
                        <a:ext uri="{FF2B5EF4-FFF2-40B4-BE49-F238E27FC236}">
                          <a16:creationId xmlns:a16="http://schemas.microsoft.com/office/drawing/2014/main" id="{C89B7714-9E9E-454A-97DF-B2DF86B9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6" name="그룹 505">
                    <a:extLst>
                      <a:ext uri="{FF2B5EF4-FFF2-40B4-BE49-F238E27FC236}">
                        <a16:creationId xmlns:a16="http://schemas.microsoft.com/office/drawing/2014/main" id="{E6E31D2C-9620-4BD1-B6EB-AC84687C9B27}"/>
                      </a:ext>
                    </a:extLst>
                  </p:cNvPr>
                  <p:cNvGrpSpPr/>
                  <p:nvPr/>
                </p:nvGrpSpPr>
                <p:grpSpPr>
                  <a:xfrm rot="18035326">
                    <a:off x="3386193" y="366619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97" name="타원 11">
                      <a:extLst>
                        <a:ext uri="{FF2B5EF4-FFF2-40B4-BE49-F238E27FC236}">
                          <a16:creationId xmlns:a16="http://schemas.microsoft.com/office/drawing/2014/main" id="{306BC334-D391-44D7-AFD0-118700E45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98" name="타원 11">
                      <a:extLst>
                        <a:ext uri="{FF2B5EF4-FFF2-40B4-BE49-F238E27FC236}">
                          <a16:creationId xmlns:a16="http://schemas.microsoft.com/office/drawing/2014/main" id="{0D6C770C-9AC3-42D0-B7E7-CA4178B51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7" name="그룹 506">
                    <a:extLst>
                      <a:ext uri="{FF2B5EF4-FFF2-40B4-BE49-F238E27FC236}">
                        <a16:creationId xmlns:a16="http://schemas.microsoft.com/office/drawing/2014/main" id="{BA4FBEC8-1487-45BC-A8DE-C8A03BE7ED1F}"/>
                      </a:ext>
                    </a:extLst>
                  </p:cNvPr>
                  <p:cNvGrpSpPr/>
                  <p:nvPr/>
                </p:nvGrpSpPr>
                <p:grpSpPr>
                  <a:xfrm rot="3574051">
                    <a:off x="3728667" y="347830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95" name="타원 11">
                      <a:extLst>
                        <a:ext uri="{FF2B5EF4-FFF2-40B4-BE49-F238E27FC236}">
                          <a16:creationId xmlns:a16="http://schemas.microsoft.com/office/drawing/2014/main" id="{3A2C336F-F223-4811-95E3-D688D4D9D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96" name="타원 11">
                      <a:extLst>
                        <a:ext uri="{FF2B5EF4-FFF2-40B4-BE49-F238E27FC236}">
                          <a16:creationId xmlns:a16="http://schemas.microsoft.com/office/drawing/2014/main" id="{B4DD80BA-8D49-4EAE-9B7B-FE32BFBB7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8" name="그룹 507">
                    <a:extLst>
                      <a:ext uri="{FF2B5EF4-FFF2-40B4-BE49-F238E27FC236}">
                        <a16:creationId xmlns:a16="http://schemas.microsoft.com/office/drawing/2014/main" id="{23986EC0-B2EF-4E59-A0FA-B51A82DABBD5}"/>
                      </a:ext>
                    </a:extLst>
                  </p:cNvPr>
                  <p:cNvGrpSpPr/>
                  <p:nvPr/>
                </p:nvGrpSpPr>
                <p:grpSpPr>
                  <a:xfrm rot="1526027">
                    <a:off x="3643370" y="270499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93" name="타원 11">
                      <a:extLst>
                        <a:ext uri="{FF2B5EF4-FFF2-40B4-BE49-F238E27FC236}">
                          <a16:creationId xmlns:a16="http://schemas.microsoft.com/office/drawing/2014/main" id="{F162BDAD-DE0F-439C-9B2C-FAA4D0028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94" name="타원 11">
                      <a:extLst>
                        <a:ext uri="{FF2B5EF4-FFF2-40B4-BE49-F238E27FC236}">
                          <a16:creationId xmlns:a16="http://schemas.microsoft.com/office/drawing/2014/main" id="{29152050-9DCF-48F6-B2C0-AE9D1B676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09" name="그룹 508">
                    <a:extLst>
                      <a:ext uri="{FF2B5EF4-FFF2-40B4-BE49-F238E27FC236}">
                        <a16:creationId xmlns:a16="http://schemas.microsoft.com/office/drawing/2014/main" id="{5A719D62-0A64-4610-9EB5-D074E348A56F}"/>
                      </a:ext>
                    </a:extLst>
                  </p:cNvPr>
                  <p:cNvGrpSpPr/>
                  <p:nvPr/>
                </p:nvGrpSpPr>
                <p:grpSpPr>
                  <a:xfrm rot="4292199">
                    <a:off x="3753725" y="384532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91" name="타원 11">
                      <a:extLst>
                        <a:ext uri="{FF2B5EF4-FFF2-40B4-BE49-F238E27FC236}">
                          <a16:creationId xmlns:a16="http://schemas.microsoft.com/office/drawing/2014/main" id="{376D1303-3D5D-48DE-A34B-88DC58BFE7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92" name="타원 11">
                      <a:extLst>
                        <a:ext uri="{FF2B5EF4-FFF2-40B4-BE49-F238E27FC236}">
                          <a16:creationId xmlns:a16="http://schemas.microsoft.com/office/drawing/2014/main" id="{5F81C1A5-C376-486E-AE2B-7F7161700A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0" name="그룹 509">
                    <a:extLst>
                      <a:ext uri="{FF2B5EF4-FFF2-40B4-BE49-F238E27FC236}">
                        <a16:creationId xmlns:a16="http://schemas.microsoft.com/office/drawing/2014/main" id="{57FE145A-7B90-4F53-B156-D9430759FEF9}"/>
                      </a:ext>
                    </a:extLst>
                  </p:cNvPr>
                  <p:cNvGrpSpPr/>
                  <p:nvPr/>
                </p:nvGrpSpPr>
                <p:grpSpPr>
                  <a:xfrm rot="7213386">
                    <a:off x="3778924" y="605852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89" name="타원 11">
                      <a:extLst>
                        <a:ext uri="{FF2B5EF4-FFF2-40B4-BE49-F238E27FC236}">
                          <a16:creationId xmlns:a16="http://schemas.microsoft.com/office/drawing/2014/main" id="{3081F5AE-BA5B-4AF4-9CC9-EA3D76E831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90" name="타원 11">
                      <a:extLst>
                        <a:ext uri="{FF2B5EF4-FFF2-40B4-BE49-F238E27FC236}">
                          <a16:creationId xmlns:a16="http://schemas.microsoft.com/office/drawing/2014/main" id="{2DEAA21E-693D-4553-87A0-FEBAE5429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41" name="그룹 540">
                    <a:extLst>
                      <a:ext uri="{FF2B5EF4-FFF2-40B4-BE49-F238E27FC236}">
                        <a16:creationId xmlns:a16="http://schemas.microsoft.com/office/drawing/2014/main" id="{5CC16DCF-4487-4401-A15D-6B2793C748A8}"/>
                      </a:ext>
                    </a:extLst>
                  </p:cNvPr>
                  <p:cNvGrpSpPr/>
                  <p:nvPr/>
                </p:nvGrpSpPr>
                <p:grpSpPr>
                  <a:xfrm rot="6245241">
                    <a:off x="3797954" y="549352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87" name="타원 11">
                      <a:extLst>
                        <a:ext uri="{FF2B5EF4-FFF2-40B4-BE49-F238E27FC236}">
                          <a16:creationId xmlns:a16="http://schemas.microsoft.com/office/drawing/2014/main" id="{409392A2-FD57-4AAA-A08A-C086477506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88" name="타원 11">
                      <a:extLst>
                        <a:ext uri="{FF2B5EF4-FFF2-40B4-BE49-F238E27FC236}">
                          <a16:creationId xmlns:a16="http://schemas.microsoft.com/office/drawing/2014/main" id="{457A9D80-51E5-4640-9E23-DE4C8D50A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42" name="그룹 541">
                    <a:extLst>
                      <a:ext uri="{FF2B5EF4-FFF2-40B4-BE49-F238E27FC236}">
                        <a16:creationId xmlns:a16="http://schemas.microsoft.com/office/drawing/2014/main" id="{06C3E4ED-CAFC-430F-ABAB-05A888231E8A}"/>
                      </a:ext>
                    </a:extLst>
                  </p:cNvPr>
                  <p:cNvGrpSpPr/>
                  <p:nvPr/>
                </p:nvGrpSpPr>
                <p:grpSpPr>
                  <a:xfrm rot="11583244">
                    <a:off x="3508820" y="689106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85" name="타원 11">
                      <a:extLst>
                        <a:ext uri="{FF2B5EF4-FFF2-40B4-BE49-F238E27FC236}">
                          <a16:creationId xmlns:a16="http://schemas.microsoft.com/office/drawing/2014/main" id="{2E79D9BF-D1D5-4892-AA30-7B0967FB4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86" name="타원 11">
                      <a:extLst>
                        <a:ext uri="{FF2B5EF4-FFF2-40B4-BE49-F238E27FC236}">
                          <a16:creationId xmlns:a16="http://schemas.microsoft.com/office/drawing/2014/main" id="{198FC057-7BC2-4DE3-A71D-B43771AAC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43" name="그룹 542">
                    <a:extLst>
                      <a:ext uri="{FF2B5EF4-FFF2-40B4-BE49-F238E27FC236}">
                        <a16:creationId xmlns:a16="http://schemas.microsoft.com/office/drawing/2014/main" id="{316306DD-9933-4C19-8DAC-AC17B688F0D1}"/>
                      </a:ext>
                    </a:extLst>
                  </p:cNvPr>
                  <p:cNvGrpSpPr/>
                  <p:nvPr/>
                </p:nvGrpSpPr>
                <p:grpSpPr>
                  <a:xfrm rot="12290960">
                    <a:off x="3485359" y="670924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83" name="타원 11">
                      <a:extLst>
                        <a:ext uri="{FF2B5EF4-FFF2-40B4-BE49-F238E27FC236}">
                          <a16:creationId xmlns:a16="http://schemas.microsoft.com/office/drawing/2014/main" id="{03C4B855-20AD-4120-9471-6AD0CB82B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84" name="타원 11">
                      <a:extLst>
                        <a:ext uri="{FF2B5EF4-FFF2-40B4-BE49-F238E27FC236}">
                          <a16:creationId xmlns:a16="http://schemas.microsoft.com/office/drawing/2014/main" id="{FD6F14E8-2827-479D-94E3-91DD4C6B2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44" name="그룹 543">
                    <a:extLst>
                      <a:ext uri="{FF2B5EF4-FFF2-40B4-BE49-F238E27FC236}">
                        <a16:creationId xmlns:a16="http://schemas.microsoft.com/office/drawing/2014/main" id="{F970E60B-C818-48D5-B27B-13B87D3D40D6}"/>
                      </a:ext>
                    </a:extLst>
                  </p:cNvPr>
                  <p:cNvGrpSpPr/>
                  <p:nvPr/>
                </p:nvGrpSpPr>
                <p:grpSpPr>
                  <a:xfrm rot="15592012">
                    <a:off x="3381683" y="533740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81" name="타원 11">
                      <a:extLst>
                        <a:ext uri="{FF2B5EF4-FFF2-40B4-BE49-F238E27FC236}">
                          <a16:creationId xmlns:a16="http://schemas.microsoft.com/office/drawing/2014/main" id="{B027A08D-D5E2-4ACB-8439-FDBB8F1D1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82" name="타원 11">
                      <a:extLst>
                        <a:ext uri="{FF2B5EF4-FFF2-40B4-BE49-F238E27FC236}">
                          <a16:creationId xmlns:a16="http://schemas.microsoft.com/office/drawing/2014/main" id="{0229E543-9145-4776-84FC-19A323365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45" name="그룹 544">
                    <a:extLst>
                      <a:ext uri="{FF2B5EF4-FFF2-40B4-BE49-F238E27FC236}">
                        <a16:creationId xmlns:a16="http://schemas.microsoft.com/office/drawing/2014/main" id="{B59925F0-997C-4070-B29C-FC41F98BA35E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3561056" y="707824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79" name="타원 11">
                      <a:extLst>
                        <a:ext uri="{FF2B5EF4-FFF2-40B4-BE49-F238E27FC236}">
                          <a16:creationId xmlns:a16="http://schemas.microsoft.com/office/drawing/2014/main" id="{478AD6E7-FC8C-4CB4-A1E0-C162CEBA8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80" name="타원 11">
                      <a:extLst>
                        <a:ext uri="{FF2B5EF4-FFF2-40B4-BE49-F238E27FC236}">
                          <a16:creationId xmlns:a16="http://schemas.microsoft.com/office/drawing/2014/main" id="{3E02315B-51CE-45DB-8A59-9D2B214C13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46" name="그룹 545">
                    <a:extLst>
                      <a:ext uri="{FF2B5EF4-FFF2-40B4-BE49-F238E27FC236}">
                        <a16:creationId xmlns:a16="http://schemas.microsoft.com/office/drawing/2014/main" id="{F93A5212-8308-4C26-A073-448B749A7583}"/>
                      </a:ext>
                    </a:extLst>
                  </p:cNvPr>
                  <p:cNvGrpSpPr/>
                  <p:nvPr/>
                </p:nvGrpSpPr>
                <p:grpSpPr>
                  <a:xfrm rot="14388894">
                    <a:off x="3401194" y="600550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77" name="타원 11">
                      <a:extLst>
                        <a:ext uri="{FF2B5EF4-FFF2-40B4-BE49-F238E27FC236}">
                          <a16:creationId xmlns:a16="http://schemas.microsoft.com/office/drawing/2014/main" id="{2D3B23D5-9D0D-4FCC-AF29-9017FFD73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8" name="타원 11">
                      <a:extLst>
                        <a:ext uri="{FF2B5EF4-FFF2-40B4-BE49-F238E27FC236}">
                          <a16:creationId xmlns:a16="http://schemas.microsoft.com/office/drawing/2014/main" id="{1A1F5AF1-6488-4B36-8146-BB9977D32B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47" name="그룹 546">
                    <a:extLst>
                      <a:ext uri="{FF2B5EF4-FFF2-40B4-BE49-F238E27FC236}">
                        <a16:creationId xmlns:a16="http://schemas.microsoft.com/office/drawing/2014/main" id="{489DE145-64CF-429E-84C6-F3A2970A2347}"/>
                      </a:ext>
                    </a:extLst>
                  </p:cNvPr>
                  <p:cNvGrpSpPr/>
                  <p:nvPr/>
                </p:nvGrpSpPr>
                <p:grpSpPr>
                  <a:xfrm rot="17748489">
                    <a:off x="3374653" y="427468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75" name="타원 11">
                      <a:extLst>
                        <a:ext uri="{FF2B5EF4-FFF2-40B4-BE49-F238E27FC236}">
                          <a16:creationId xmlns:a16="http://schemas.microsoft.com/office/drawing/2014/main" id="{3E39E21A-32D0-4F75-90E8-1DF20795E1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6" name="타원 11">
                      <a:extLst>
                        <a:ext uri="{FF2B5EF4-FFF2-40B4-BE49-F238E27FC236}">
                          <a16:creationId xmlns:a16="http://schemas.microsoft.com/office/drawing/2014/main" id="{13C88B20-DEE4-4F2B-B887-BBB8DAD7F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48" name="그룹 547">
                    <a:extLst>
                      <a:ext uri="{FF2B5EF4-FFF2-40B4-BE49-F238E27FC236}">
                        <a16:creationId xmlns:a16="http://schemas.microsoft.com/office/drawing/2014/main" id="{15B1A54F-0B8E-4EE8-8396-1A562CA98F87}"/>
                      </a:ext>
                    </a:extLst>
                  </p:cNvPr>
                  <p:cNvGrpSpPr/>
                  <p:nvPr/>
                </p:nvGrpSpPr>
                <p:grpSpPr>
                  <a:xfrm rot="2190375">
                    <a:off x="3715233" y="293811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73" name="타원 11">
                      <a:extLst>
                        <a:ext uri="{FF2B5EF4-FFF2-40B4-BE49-F238E27FC236}">
                          <a16:creationId xmlns:a16="http://schemas.microsoft.com/office/drawing/2014/main" id="{0654D281-5B35-4F3C-A736-562714196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4" name="타원 11">
                      <a:extLst>
                        <a:ext uri="{FF2B5EF4-FFF2-40B4-BE49-F238E27FC236}">
                          <a16:creationId xmlns:a16="http://schemas.microsoft.com/office/drawing/2014/main" id="{09E6C8C4-098C-4B57-A681-DB35F59C4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49" name="그룹 548">
                    <a:extLst>
                      <a:ext uri="{FF2B5EF4-FFF2-40B4-BE49-F238E27FC236}">
                        <a16:creationId xmlns:a16="http://schemas.microsoft.com/office/drawing/2014/main" id="{F95B46E8-5462-4028-B39D-AFCD4EADB4A5}"/>
                      </a:ext>
                    </a:extLst>
                  </p:cNvPr>
                  <p:cNvGrpSpPr/>
                  <p:nvPr/>
                </p:nvGrpSpPr>
                <p:grpSpPr>
                  <a:xfrm rot="4601940">
                    <a:off x="3790840" y="442128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71" name="타원 11">
                      <a:extLst>
                        <a:ext uri="{FF2B5EF4-FFF2-40B4-BE49-F238E27FC236}">
                          <a16:creationId xmlns:a16="http://schemas.microsoft.com/office/drawing/2014/main" id="{E42E7346-1EE2-4B7B-A1E1-80A0DC617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2" name="타원 11">
                      <a:extLst>
                        <a:ext uri="{FF2B5EF4-FFF2-40B4-BE49-F238E27FC236}">
                          <a16:creationId xmlns:a16="http://schemas.microsoft.com/office/drawing/2014/main" id="{FE4B17E7-97AF-4506-9482-EA1980F71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50" name="그룹 549">
                    <a:extLst>
                      <a:ext uri="{FF2B5EF4-FFF2-40B4-BE49-F238E27FC236}">
                        <a16:creationId xmlns:a16="http://schemas.microsoft.com/office/drawing/2014/main" id="{15BCE19C-C918-4154-9A74-4FE5DF972140}"/>
                      </a:ext>
                    </a:extLst>
                  </p:cNvPr>
                  <p:cNvGrpSpPr/>
                  <p:nvPr/>
                </p:nvGrpSpPr>
                <p:grpSpPr>
                  <a:xfrm rot="474525">
                    <a:off x="3619152" y="250751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69" name="타원 11">
                      <a:extLst>
                        <a:ext uri="{FF2B5EF4-FFF2-40B4-BE49-F238E27FC236}">
                          <a16:creationId xmlns:a16="http://schemas.microsoft.com/office/drawing/2014/main" id="{9605438B-1422-41D9-A798-1318BA3E00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타원 11">
                      <a:extLst>
                        <a:ext uri="{FF2B5EF4-FFF2-40B4-BE49-F238E27FC236}">
                          <a16:creationId xmlns:a16="http://schemas.microsoft.com/office/drawing/2014/main" id="{85561BA9-0B8D-46BE-A7BC-AE917761E2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51" name="그룹 550">
                    <a:extLst>
                      <a:ext uri="{FF2B5EF4-FFF2-40B4-BE49-F238E27FC236}">
                        <a16:creationId xmlns:a16="http://schemas.microsoft.com/office/drawing/2014/main" id="{BE6B0203-B7AC-48ED-9D43-EC3CF3A322FF}"/>
                      </a:ext>
                    </a:extLst>
                  </p:cNvPr>
                  <p:cNvGrpSpPr/>
                  <p:nvPr/>
                </p:nvGrpSpPr>
                <p:grpSpPr>
                  <a:xfrm rot="18452925">
                    <a:off x="3419092" y="329558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67" name="타원 11">
                      <a:extLst>
                        <a:ext uri="{FF2B5EF4-FFF2-40B4-BE49-F238E27FC236}">
                          <a16:creationId xmlns:a16="http://schemas.microsoft.com/office/drawing/2014/main" id="{5B66F7DC-49FE-4687-895C-B7411241F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8" name="타원 11">
                      <a:extLst>
                        <a:ext uri="{FF2B5EF4-FFF2-40B4-BE49-F238E27FC236}">
                          <a16:creationId xmlns:a16="http://schemas.microsoft.com/office/drawing/2014/main" id="{1E167F36-EBAE-4B32-9ADA-6F65895ED9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52" name="그룹 551">
                    <a:extLst>
                      <a:ext uri="{FF2B5EF4-FFF2-40B4-BE49-F238E27FC236}">
                        <a16:creationId xmlns:a16="http://schemas.microsoft.com/office/drawing/2014/main" id="{30695C49-1DAE-4759-BF9A-242866902708}"/>
                      </a:ext>
                    </a:extLst>
                  </p:cNvPr>
                  <p:cNvGrpSpPr/>
                  <p:nvPr/>
                </p:nvGrpSpPr>
                <p:grpSpPr>
                  <a:xfrm rot="16439499">
                    <a:off x="3372505" y="435687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65" name="타원 11">
                      <a:extLst>
                        <a:ext uri="{FF2B5EF4-FFF2-40B4-BE49-F238E27FC236}">
                          <a16:creationId xmlns:a16="http://schemas.microsoft.com/office/drawing/2014/main" id="{AA898342-DECB-435C-B2F6-877E09813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6" name="타원 11">
                      <a:extLst>
                        <a:ext uri="{FF2B5EF4-FFF2-40B4-BE49-F238E27FC236}">
                          <a16:creationId xmlns:a16="http://schemas.microsoft.com/office/drawing/2014/main" id="{6795A3D0-6519-4927-9087-F0E07E6A8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53" name="그룹 552">
                    <a:extLst>
                      <a:ext uri="{FF2B5EF4-FFF2-40B4-BE49-F238E27FC236}">
                        <a16:creationId xmlns:a16="http://schemas.microsoft.com/office/drawing/2014/main" id="{530E8A93-A65D-485B-841A-0749C53667B8}"/>
                      </a:ext>
                    </a:extLst>
                  </p:cNvPr>
                  <p:cNvGrpSpPr/>
                  <p:nvPr/>
                </p:nvGrpSpPr>
                <p:grpSpPr>
                  <a:xfrm rot="14936644">
                    <a:off x="3382306" y="576823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63" name="타원 11">
                      <a:extLst>
                        <a:ext uri="{FF2B5EF4-FFF2-40B4-BE49-F238E27FC236}">
                          <a16:creationId xmlns:a16="http://schemas.microsoft.com/office/drawing/2014/main" id="{59706749-383A-4FAD-B4C1-D1F99D493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4" name="타원 11">
                      <a:extLst>
                        <a:ext uri="{FF2B5EF4-FFF2-40B4-BE49-F238E27FC236}">
                          <a16:creationId xmlns:a16="http://schemas.microsoft.com/office/drawing/2014/main" id="{79973672-CE74-422D-81C0-90E38CE4D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54" name="그룹 553">
                    <a:extLst>
                      <a:ext uri="{FF2B5EF4-FFF2-40B4-BE49-F238E27FC236}">
                        <a16:creationId xmlns:a16="http://schemas.microsoft.com/office/drawing/2014/main" id="{A108FA34-A90E-4347-B280-ADAE295202FD}"/>
                      </a:ext>
                    </a:extLst>
                  </p:cNvPr>
                  <p:cNvGrpSpPr/>
                  <p:nvPr/>
                </p:nvGrpSpPr>
                <p:grpSpPr>
                  <a:xfrm rot="3099607">
                    <a:off x="3717335" y="309419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61" name="타원 11">
                      <a:extLst>
                        <a:ext uri="{FF2B5EF4-FFF2-40B4-BE49-F238E27FC236}">
                          <a16:creationId xmlns:a16="http://schemas.microsoft.com/office/drawing/2014/main" id="{CB6A0442-9943-4335-9513-139ECCD985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62" name="타원 11">
                      <a:extLst>
                        <a:ext uri="{FF2B5EF4-FFF2-40B4-BE49-F238E27FC236}">
                          <a16:creationId xmlns:a16="http://schemas.microsoft.com/office/drawing/2014/main" id="{D4AA227E-80D2-4707-B30F-66E833FC61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55" name="그룹 554">
                    <a:extLst>
                      <a:ext uri="{FF2B5EF4-FFF2-40B4-BE49-F238E27FC236}">
                        <a16:creationId xmlns:a16="http://schemas.microsoft.com/office/drawing/2014/main" id="{8AD90FCB-5DAB-4CB2-AB69-1BB2ADB99693}"/>
                      </a:ext>
                    </a:extLst>
                  </p:cNvPr>
                  <p:cNvGrpSpPr/>
                  <p:nvPr/>
                </p:nvGrpSpPr>
                <p:grpSpPr>
                  <a:xfrm rot="8974015">
                    <a:off x="3675170" y="717429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59" name="타원 11">
                      <a:extLst>
                        <a:ext uri="{FF2B5EF4-FFF2-40B4-BE49-F238E27FC236}">
                          <a16:creationId xmlns:a16="http://schemas.microsoft.com/office/drawing/2014/main" id="{9A8EB98C-96A3-4EB3-A315-D50B05681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0" name="타원 11">
                      <a:extLst>
                        <a:ext uri="{FF2B5EF4-FFF2-40B4-BE49-F238E27FC236}">
                          <a16:creationId xmlns:a16="http://schemas.microsoft.com/office/drawing/2014/main" id="{BDF47D33-2606-423C-81B1-64A09B870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56" name="그룹 555">
                    <a:extLst>
                      <a:ext uri="{FF2B5EF4-FFF2-40B4-BE49-F238E27FC236}">
                        <a16:creationId xmlns:a16="http://schemas.microsoft.com/office/drawing/2014/main" id="{BF545F19-93CE-414C-9C41-E292696D07CA}"/>
                      </a:ext>
                    </a:extLst>
                  </p:cNvPr>
                  <p:cNvGrpSpPr/>
                  <p:nvPr/>
                </p:nvGrpSpPr>
                <p:grpSpPr>
                  <a:xfrm rot="1809552">
                    <a:off x="3671383" y="265381"/>
                    <a:ext cx="84213" cy="420008"/>
                    <a:chOff x="2815644" y="235604"/>
                    <a:chExt cx="239141" cy="1192708"/>
                  </a:xfrm>
                </p:grpSpPr>
                <p:sp>
                  <p:nvSpPr>
                    <p:cNvPr id="557" name="타원 11">
                      <a:extLst>
                        <a:ext uri="{FF2B5EF4-FFF2-40B4-BE49-F238E27FC236}">
                          <a16:creationId xmlns:a16="http://schemas.microsoft.com/office/drawing/2014/main" id="{2A61DE48-35FD-42DC-A1DB-9D4D6F055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5644" y="235604"/>
                      <a:ext cx="239141" cy="1192708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FFEF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8" name="타원 11">
                      <a:extLst>
                        <a:ext uri="{FF2B5EF4-FFF2-40B4-BE49-F238E27FC236}">
                          <a16:creationId xmlns:a16="http://schemas.microsoft.com/office/drawing/2014/main" id="{FE396DDC-A0FC-48A2-8C7B-965B2069E6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1298" y="389710"/>
                      <a:ext cx="147921" cy="737749"/>
                    </a:xfrm>
                    <a:custGeom>
                      <a:avLst/>
                      <a:gdLst>
                        <a:gd name="connsiteX0" fmla="*/ 0 w 145817"/>
                        <a:gd name="connsiteY0" fmla="*/ 363632 h 727263"/>
                        <a:gd name="connsiteX1" fmla="*/ 72909 w 145817"/>
                        <a:gd name="connsiteY1" fmla="*/ 0 h 727263"/>
                        <a:gd name="connsiteX2" fmla="*/ 145818 w 145817"/>
                        <a:gd name="connsiteY2" fmla="*/ 363632 h 727263"/>
                        <a:gd name="connsiteX3" fmla="*/ 72909 w 145817"/>
                        <a:gd name="connsiteY3" fmla="*/ 727264 h 727263"/>
                        <a:gd name="connsiteX4" fmla="*/ 0 w 145817"/>
                        <a:gd name="connsiteY4" fmla="*/ 363632 h 727263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  <a:gd name="connsiteX0" fmla="*/ 0 w 145818"/>
                        <a:gd name="connsiteY0" fmla="*/ 363632 h 727264"/>
                        <a:gd name="connsiteX1" fmla="*/ 72909 w 145818"/>
                        <a:gd name="connsiteY1" fmla="*/ 0 h 727264"/>
                        <a:gd name="connsiteX2" fmla="*/ 145818 w 145818"/>
                        <a:gd name="connsiteY2" fmla="*/ 363632 h 727264"/>
                        <a:gd name="connsiteX3" fmla="*/ 72909 w 145818"/>
                        <a:gd name="connsiteY3" fmla="*/ 727264 h 727264"/>
                        <a:gd name="connsiteX4" fmla="*/ 0 w 145818"/>
                        <a:gd name="connsiteY4" fmla="*/ 363632 h 727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818" h="727264">
                          <a:moveTo>
                            <a:pt x="0" y="363632"/>
                          </a:moveTo>
                          <a:cubicBezTo>
                            <a:pt x="0" y="162804"/>
                            <a:pt x="-696" y="0"/>
                            <a:pt x="72909" y="0"/>
                          </a:cubicBezTo>
                          <a:cubicBezTo>
                            <a:pt x="146514" y="0"/>
                            <a:pt x="145818" y="162804"/>
                            <a:pt x="145818" y="363632"/>
                          </a:cubicBezTo>
                          <a:cubicBezTo>
                            <a:pt x="145818" y="564460"/>
                            <a:pt x="103651" y="727264"/>
                            <a:pt x="72909" y="727264"/>
                          </a:cubicBezTo>
                          <a:cubicBezTo>
                            <a:pt x="42167" y="727264"/>
                            <a:pt x="0" y="564460"/>
                            <a:pt x="0" y="363632"/>
                          </a:cubicBezTo>
                          <a:close/>
                        </a:path>
                      </a:pathLst>
                    </a:custGeom>
                    <a:solidFill>
                      <a:srgbClr val="F0F1E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364" name="타원 11">
                  <a:extLst>
                    <a:ext uri="{FF2B5EF4-FFF2-40B4-BE49-F238E27FC236}">
                      <a16:creationId xmlns:a16="http://schemas.microsoft.com/office/drawing/2014/main" id="{0C4D2A89-00D3-4A43-8A86-77AC8556CD76}"/>
                    </a:ext>
                  </a:extLst>
                </p:cNvPr>
                <p:cNvSpPr/>
                <p:nvPr/>
              </p:nvSpPr>
              <p:spPr>
                <a:xfrm rot="6245241">
                  <a:off x="2086091" y="798432"/>
                  <a:ext cx="45719" cy="402220"/>
                </a:xfrm>
                <a:custGeom>
                  <a:avLst/>
                  <a:gdLst>
                    <a:gd name="connsiteX0" fmla="*/ 0 w 145817"/>
                    <a:gd name="connsiteY0" fmla="*/ 363632 h 727263"/>
                    <a:gd name="connsiteX1" fmla="*/ 72909 w 145817"/>
                    <a:gd name="connsiteY1" fmla="*/ 0 h 727263"/>
                    <a:gd name="connsiteX2" fmla="*/ 145818 w 145817"/>
                    <a:gd name="connsiteY2" fmla="*/ 363632 h 727263"/>
                    <a:gd name="connsiteX3" fmla="*/ 72909 w 145817"/>
                    <a:gd name="connsiteY3" fmla="*/ 727264 h 727263"/>
                    <a:gd name="connsiteX4" fmla="*/ 0 w 145817"/>
                    <a:gd name="connsiteY4" fmla="*/ 363632 h 727263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818" h="727264">
                      <a:moveTo>
                        <a:pt x="0" y="363632"/>
                      </a:moveTo>
                      <a:cubicBezTo>
                        <a:pt x="0" y="162804"/>
                        <a:pt x="-696" y="0"/>
                        <a:pt x="72909" y="0"/>
                      </a:cubicBezTo>
                      <a:cubicBezTo>
                        <a:pt x="146514" y="0"/>
                        <a:pt x="145818" y="162804"/>
                        <a:pt x="145818" y="363632"/>
                      </a:cubicBezTo>
                      <a:cubicBezTo>
                        <a:pt x="145818" y="564460"/>
                        <a:pt x="103651" y="727264"/>
                        <a:pt x="72909" y="727264"/>
                      </a:cubicBezTo>
                      <a:cubicBezTo>
                        <a:pt x="42167" y="727264"/>
                        <a:pt x="0" y="564460"/>
                        <a:pt x="0" y="3636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타원 11">
                  <a:extLst>
                    <a:ext uri="{FF2B5EF4-FFF2-40B4-BE49-F238E27FC236}">
                      <a16:creationId xmlns:a16="http://schemas.microsoft.com/office/drawing/2014/main" id="{74853B8D-0545-4B3F-861D-7DCECB0E6F6E}"/>
                    </a:ext>
                  </a:extLst>
                </p:cNvPr>
                <p:cNvSpPr/>
                <p:nvPr/>
              </p:nvSpPr>
              <p:spPr>
                <a:xfrm rot="2112578">
                  <a:off x="1913301" y="391557"/>
                  <a:ext cx="45719" cy="402220"/>
                </a:xfrm>
                <a:custGeom>
                  <a:avLst/>
                  <a:gdLst>
                    <a:gd name="connsiteX0" fmla="*/ 0 w 145817"/>
                    <a:gd name="connsiteY0" fmla="*/ 363632 h 727263"/>
                    <a:gd name="connsiteX1" fmla="*/ 72909 w 145817"/>
                    <a:gd name="connsiteY1" fmla="*/ 0 h 727263"/>
                    <a:gd name="connsiteX2" fmla="*/ 145818 w 145817"/>
                    <a:gd name="connsiteY2" fmla="*/ 363632 h 727263"/>
                    <a:gd name="connsiteX3" fmla="*/ 72909 w 145817"/>
                    <a:gd name="connsiteY3" fmla="*/ 727264 h 727263"/>
                    <a:gd name="connsiteX4" fmla="*/ 0 w 145817"/>
                    <a:gd name="connsiteY4" fmla="*/ 363632 h 727263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818" h="727264">
                      <a:moveTo>
                        <a:pt x="0" y="363632"/>
                      </a:moveTo>
                      <a:cubicBezTo>
                        <a:pt x="0" y="162804"/>
                        <a:pt x="-696" y="0"/>
                        <a:pt x="72909" y="0"/>
                      </a:cubicBezTo>
                      <a:cubicBezTo>
                        <a:pt x="146514" y="0"/>
                        <a:pt x="145818" y="162804"/>
                        <a:pt x="145818" y="363632"/>
                      </a:cubicBezTo>
                      <a:cubicBezTo>
                        <a:pt x="145818" y="564460"/>
                        <a:pt x="103651" y="727264"/>
                        <a:pt x="72909" y="727264"/>
                      </a:cubicBezTo>
                      <a:cubicBezTo>
                        <a:pt x="42167" y="727264"/>
                        <a:pt x="0" y="564460"/>
                        <a:pt x="0" y="3636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타원 11">
                  <a:extLst>
                    <a:ext uri="{FF2B5EF4-FFF2-40B4-BE49-F238E27FC236}">
                      <a16:creationId xmlns:a16="http://schemas.microsoft.com/office/drawing/2014/main" id="{8226399E-B255-41EE-8BC5-0EE3322E1BA1}"/>
                    </a:ext>
                  </a:extLst>
                </p:cNvPr>
                <p:cNvSpPr/>
                <p:nvPr/>
              </p:nvSpPr>
              <p:spPr>
                <a:xfrm rot="17566360">
                  <a:off x="1541886" y="544781"/>
                  <a:ext cx="45719" cy="402220"/>
                </a:xfrm>
                <a:custGeom>
                  <a:avLst/>
                  <a:gdLst>
                    <a:gd name="connsiteX0" fmla="*/ 0 w 145817"/>
                    <a:gd name="connsiteY0" fmla="*/ 363632 h 727263"/>
                    <a:gd name="connsiteX1" fmla="*/ 72909 w 145817"/>
                    <a:gd name="connsiteY1" fmla="*/ 0 h 727263"/>
                    <a:gd name="connsiteX2" fmla="*/ 145818 w 145817"/>
                    <a:gd name="connsiteY2" fmla="*/ 363632 h 727263"/>
                    <a:gd name="connsiteX3" fmla="*/ 72909 w 145817"/>
                    <a:gd name="connsiteY3" fmla="*/ 727264 h 727263"/>
                    <a:gd name="connsiteX4" fmla="*/ 0 w 145817"/>
                    <a:gd name="connsiteY4" fmla="*/ 363632 h 727263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818" h="727264">
                      <a:moveTo>
                        <a:pt x="0" y="363632"/>
                      </a:moveTo>
                      <a:cubicBezTo>
                        <a:pt x="0" y="162804"/>
                        <a:pt x="-696" y="0"/>
                        <a:pt x="72909" y="0"/>
                      </a:cubicBezTo>
                      <a:cubicBezTo>
                        <a:pt x="146514" y="0"/>
                        <a:pt x="145818" y="162804"/>
                        <a:pt x="145818" y="363632"/>
                      </a:cubicBezTo>
                      <a:cubicBezTo>
                        <a:pt x="145818" y="564460"/>
                        <a:pt x="103651" y="727264"/>
                        <a:pt x="72909" y="727264"/>
                      </a:cubicBezTo>
                      <a:cubicBezTo>
                        <a:pt x="42167" y="727264"/>
                        <a:pt x="0" y="564460"/>
                        <a:pt x="0" y="3636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타원 11">
                  <a:extLst>
                    <a:ext uri="{FF2B5EF4-FFF2-40B4-BE49-F238E27FC236}">
                      <a16:creationId xmlns:a16="http://schemas.microsoft.com/office/drawing/2014/main" id="{C8348CA8-78EC-4535-9742-5D0FA7F0E6A2}"/>
                    </a:ext>
                  </a:extLst>
                </p:cNvPr>
                <p:cNvSpPr/>
                <p:nvPr/>
              </p:nvSpPr>
              <p:spPr>
                <a:xfrm rot="13310578">
                  <a:off x="1593881" y="863216"/>
                  <a:ext cx="45719" cy="402220"/>
                </a:xfrm>
                <a:custGeom>
                  <a:avLst/>
                  <a:gdLst>
                    <a:gd name="connsiteX0" fmla="*/ 0 w 145817"/>
                    <a:gd name="connsiteY0" fmla="*/ 363632 h 727263"/>
                    <a:gd name="connsiteX1" fmla="*/ 72909 w 145817"/>
                    <a:gd name="connsiteY1" fmla="*/ 0 h 727263"/>
                    <a:gd name="connsiteX2" fmla="*/ 145818 w 145817"/>
                    <a:gd name="connsiteY2" fmla="*/ 363632 h 727263"/>
                    <a:gd name="connsiteX3" fmla="*/ 72909 w 145817"/>
                    <a:gd name="connsiteY3" fmla="*/ 727264 h 727263"/>
                    <a:gd name="connsiteX4" fmla="*/ 0 w 145817"/>
                    <a:gd name="connsiteY4" fmla="*/ 363632 h 727263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818" h="727264">
                      <a:moveTo>
                        <a:pt x="0" y="363632"/>
                      </a:moveTo>
                      <a:cubicBezTo>
                        <a:pt x="0" y="162804"/>
                        <a:pt x="-696" y="0"/>
                        <a:pt x="72909" y="0"/>
                      </a:cubicBezTo>
                      <a:cubicBezTo>
                        <a:pt x="146514" y="0"/>
                        <a:pt x="145818" y="162804"/>
                        <a:pt x="145818" y="363632"/>
                      </a:cubicBezTo>
                      <a:cubicBezTo>
                        <a:pt x="145818" y="564460"/>
                        <a:pt x="103651" y="727264"/>
                        <a:pt x="72909" y="727264"/>
                      </a:cubicBezTo>
                      <a:cubicBezTo>
                        <a:pt x="42167" y="727264"/>
                        <a:pt x="0" y="564460"/>
                        <a:pt x="0" y="3636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타원 11">
                  <a:extLst>
                    <a:ext uri="{FF2B5EF4-FFF2-40B4-BE49-F238E27FC236}">
                      <a16:creationId xmlns:a16="http://schemas.microsoft.com/office/drawing/2014/main" id="{93990A93-A786-43EC-9499-D6FFEBA46B07}"/>
                    </a:ext>
                  </a:extLst>
                </p:cNvPr>
                <p:cNvSpPr/>
                <p:nvPr/>
              </p:nvSpPr>
              <p:spPr>
                <a:xfrm rot="11144907">
                  <a:off x="1803995" y="961866"/>
                  <a:ext cx="45719" cy="402220"/>
                </a:xfrm>
                <a:custGeom>
                  <a:avLst/>
                  <a:gdLst>
                    <a:gd name="connsiteX0" fmla="*/ 0 w 145817"/>
                    <a:gd name="connsiteY0" fmla="*/ 363632 h 727263"/>
                    <a:gd name="connsiteX1" fmla="*/ 72909 w 145817"/>
                    <a:gd name="connsiteY1" fmla="*/ 0 h 727263"/>
                    <a:gd name="connsiteX2" fmla="*/ 145818 w 145817"/>
                    <a:gd name="connsiteY2" fmla="*/ 363632 h 727263"/>
                    <a:gd name="connsiteX3" fmla="*/ 72909 w 145817"/>
                    <a:gd name="connsiteY3" fmla="*/ 727264 h 727263"/>
                    <a:gd name="connsiteX4" fmla="*/ 0 w 145817"/>
                    <a:gd name="connsiteY4" fmla="*/ 363632 h 727263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818" h="727264">
                      <a:moveTo>
                        <a:pt x="0" y="363632"/>
                      </a:moveTo>
                      <a:cubicBezTo>
                        <a:pt x="0" y="162804"/>
                        <a:pt x="-696" y="0"/>
                        <a:pt x="72909" y="0"/>
                      </a:cubicBezTo>
                      <a:cubicBezTo>
                        <a:pt x="146514" y="0"/>
                        <a:pt x="145818" y="162804"/>
                        <a:pt x="145818" y="363632"/>
                      </a:cubicBezTo>
                      <a:cubicBezTo>
                        <a:pt x="145818" y="564460"/>
                        <a:pt x="103651" y="727264"/>
                        <a:pt x="72909" y="727264"/>
                      </a:cubicBezTo>
                      <a:cubicBezTo>
                        <a:pt x="42167" y="727264"/>
                        <a:pt x="0" y="564460"/>
                        <a:pt x="0" y="3636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69" name="그룹 368">
                  <a:extLst>
                    <a:ext uri="{FF2B5EF4-FFF2-40B4-BE49-F238E27FC236}">
                      <a16:creationId xmlns:a16="http://schemas.microsoft.com/office/drawing/2014/main" id="{4EC63F1E-A3AB-4A89-90E5-6FD73DAAB351}"/>
                    </a:ext>
                  </a:extLst>
                </p:cNvPr>
                <p:cNvGrpSpPr/>
                <p:nvPr/>
              </p:nvGrpSpPr>
              <p:grpSpPr>
                <a:xfrm>
                  <a:off x="1614428" y="688700"/>
                  <a:ext cx="360826" cy="338138"/>
                  <a:chOff x="2701460" y="548697"/>
                  <a:chExt cx="360826" cy="338138"/>
                </a:xfrm>
              </p:grpSpPr>
              <p:sp>
                <p:nvSpPr>
                  <p:cNvPr id="370" name="타원 369">
                    <a:extLst>
                      <a:ext uri="{FF2B5EF4-FFF2-40B4-BE49-F238E27FC236}">
                        <a16:creationId xmlns:a16="http://schemas.microsoft.com/office/drawing/2014/main" id="{F0DFA687-A136-4A3F-A964-2CFC25BAAAD7}"/>
                      </a:ext>
                    </a:extLst>
                  </p:cNvPr>
                  <p:cNvSpPr/>
                  <p:nvPr/>
                </p:nvSpPr>
                <p:spPr>
                  <a:xfrm>
                    <a:off x="2701460" y="548697"/>
                    <a:ext cx="360826" cy="338138"/>
                  </a:xfrm>
                  <a:prstGeom prst="ellipse">
                    <a:avLst/>
                  </a:prstGeom>
                  <a:solidFill>
                    <a:srgbClr val="FFD64E">
                      <a:alpha val="46000"/>
                    </a:srgbClr>
                  </a:solidFill>
                  <a:ln w="22225">
                    <a:solidFill>
                      <a:srgbClr val="704B11">
                        <a:alpha val="6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" name="타원 370">
                    <a:extLst>
                      <a:ext uri="{FF2B5EF4-FFF2-40B4-BE49-F238E27FC236}">
                        <a16:creationId xmlns:a16="http://schemas.microsoft.com/office/drawing/2014/main" id="{456A7789-2D4B-4C7C-98DB-12656DBF4384}"/>
                      </a:ext>
                    </a:extLst>
                  </p:cNvPr>
                  <p:cNvSpPr/>
                  <p:nvPr/>
                </p:nvSpPr>
                <p:spPr>
                  <a:xfrm>
                    <a:off x="2779480" y="629660"/>
                    <a:ext cx="204787" cy="176213"/>
                  </a:xfrm>
                  <a:prstGeom prst="ellipse">
                    <a:avLst/>
                  </a:prstGeom>
                  <a:solidFill>
                    <a:srgbClr val="774D1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6848604" y="5113176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04. 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결론</a:t>
            </a:r>
            <a:endParaRPr lang="en-US" altLang="ko-KR" sz="2000" dirty="0" smtClean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4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2234161D-F3EA-4AA4-A803-9E2D52B02772}"/>
              </a:ext>
            </a:extLst>
          </p:cNvPr>
          <p:cNvCxnSpPr/>
          <p:nvPr/>
        </p:nvCxnSpPr>
        <p:spPr>
          <a:xfrm>
            <a:off x="0" y="254000"/>
            <a:ext cx="12192000" cy="0"/>
          </a:xfrm>
          <a:prstGeom prst="lin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533D5CF1-8F59-450E-96D0-301E35FC5E4B}"/>
              </a:ext>
            </a:extLst>
          </p:cNvPr>
          <p:cNvCxnSpPr/>
          <p:nvPr/>
        </p:nvCxnSpPr>
        <p:spPr>
          <a:xfrm>
            <a:off x="0" y="6591300"/>
            <a:ext cx="12192000" cy="0"/>
          </a:xfrm>
          <a:prstGeom prst="lin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74" name="그림 173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4231C668-D75C-4842-A4A5-75ADD2C0F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1680" r="82383"/>
          <a:stretch/>
        </p:blipFill>
        <p:spPr>
          <a:xfrm rot="19396073">
            <a:off x="-526849" y="3552704"/>
            <a:ext cx="2201127" cy="3170621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0" name="그림 199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280E2EE1-B136-41A2-A867-578168F89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1585310">
            <a:off x="10226924" y="1667514"/>
            <a:ext cx="1183757" cy="1566239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1" name="그림 200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0BAC9F9F-F617-46D2-9AFC-658C60C8D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9766923">
            <a:off x="2672370" y="1436321"/>
            <a:ext cx="1006085" cy="133116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5" name="그림 204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C24AABD4-8441-4DDB-A0C9-D5966523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5250967">
            <a:off x="10657065" y="4763183"/>
            <a:ext cx="889526" cy="117694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6" name="그림 205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DB55E180-5D7E-4BE3-B11E-4E18191B8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8997613">
            <a:off x="10232676" y="475555"/>
            <a:ext cx="793311" cy="1049637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376729" y="422166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04. </a:t>
            </a:r>
            <a:r>
              <a:rPr lang="ko-KR" altLang="en-US" sz="32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결론</a:t>
            </a:r>
            <a:endParaRPr lang="en-US" altLang="ko-KR" sz="3200" dirty="0" smtClean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592466" y="1090941"/>
            <a:ext cx="108029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 </a:t>
            </a:r>
            <a:r>
              <a:rPr lang="ko-KR" altLang="en-US" sz="2000" dirty="0" smtClean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대중적으로 </a:t>
            </a:r>
            <a:r>
              <a:rPr lang="ko-KR" altLang="en-US" sz="2000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성공적인 음악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인기도가 높은 음악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출시하기 위해서는 </a:t>
            </a:r>
            <a:r>
              <a:rPr lang="ko-KR" altLang="en-US" sz="2000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어떤 특성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</a:t>
            </a:r>
            <a:r>
              <a:rPr lang="ko-KR" altLang="en-US" sz="2000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가져야할까요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</a:p>
          <a:p>
            <a:pPr algn="ctr"/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각 특성의 </a:t>
            </a:r>
            <a:r>
              <a:rPr lang="en-US" altLang="ko-KR" sz="1400" dirty="0" smtClean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PDP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그려보았고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그를 통해 분석하였다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자세한 </a:t>
            </a:r>
            <a:r>
              <a:rPr lang="ko-KR" altLang="en-US" sz="1400" dirty="0" smtClean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그래프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는 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PPT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맨 뒤 부록 참고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78" name="그룹 277"/>
          <p:cNvGrpSpPr/>
          <p:nvPr/>
        </p:nvGrpSpPr>
        <p:grpSpPr>
          <a:xfrm>
            <a:off x="1633288" y="2353766"/>
            <a:ext cx="8925424" cy="3982850"/>
            <a:chOff x="903063" y="2485594"/>
            <a:chExt cx="8925424" cy="3982850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A0A2D72-168D-4E59-B137-CFB9F10D42D6}"/>
                </a:ext>
              </a:extLst>
            </p:cNvPr>
            <p:cNvSpPr txBox="1"/>
            <p:nvPr/>
          </p:nvSpPr>
          <p:spPr>
            <a:xfrm>
              <a:off x="907519" y="2485594"/>
              <a:ext cx="89209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중요 </a:t>
              </a:r>
              <a:r>
                <a:rPr lang="ko-KR" altLang="en-US" sz="1200" dirty="0" smtClean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특성</a:t>
              </a:r>
              <a:endParaRPr lang="en-US" altLang="ko-KR" sz="1200" dirty="0" smtClean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genre : </a:t>
              </a:r>
              <a:r>
                <a:rPr lang="en-US" altLang="ko-KR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Pop, Rock, Rap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장르가 가장 좋다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loudness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데시벨이 </a:t>
              </a:r>
              <a:r>
                <a:rPr lang="ko-KR" altLang="en-US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높아야한다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 </a:t>
              </a:r>
              <a:r>
                <a:rPr lang="ko-KR" altLang="en-US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약 </a:t>
              </a:r>
              <a:r>
                <a:rPr lang="en-US" altLang="ko-KR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-17db </a:t>
              </a:r>
              <a:r>
                <a:rPr lang="ko-KR" altLang="en-US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이상의 지표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를 가져야한다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instrumentalness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값이 상승할수록 </a:t>
              </a:r>
              <a:r>
                <a:rPr lang="ko-KR" altLang="en-US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인기도는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떨어진다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특정 지표 없이 그저 음악보다는 </a:t>
              </a:r>
              <a:r>
                <a:rPr lang="ko-KR" altLang="en-US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보컬이 있어야한다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danceability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발라드보다는 </a:t>
              </a:r>
              <a:r>
                <a:rPr lang="ko-KR" altLang="en-US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춤을 출 수 있어야하는 신나는 </a:t>
              </a:r>
              <a:r>
                <a:rPr lang="ko-KR" altLang="en-US" sz="1200" dirty="0" err="1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음악</a:t>
              </a:r>
              <a:r>
                <a:rPr lang="ko-KR" altLang="en-US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이어야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하고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</a:t>
              </a:r>
              <a:r>
                <a:rPr lang="ko-KR" altLang="en-US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약 </a:t>
              </a:r>
              <a:r>
                <a:rPr lang="en-US" altLang="ko-KR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0.4~0.55</a:t>
              </a:r>
              <a:r>
                <a:rPr lang="ko-KR" altLang="en-US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의 지표와 </a:t>
              </a:r>
              <a:r>
                <a:rPr lang="en-US" altLang="ko-KR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0.7 </a:t>
              </a:r>
              <a:r>
                <a:rPr lang="ko-KR" altLang="en-US" sz="1200" dirty="0">
                  <a:solidFill>
                    <a:srgbClr val="0070C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이상의 지표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를 가져야한다</a:t>
              </a:r>
              <a:r>
                <a:rPr lang="en-US" altLang="ko-KR" sz="1200" dirty="0" smtClean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A0A2D72-168D-4E59-B137-CFB9F10D42D6}"/>
                </a:ext>
              </a:extLst>
            </p:cNvPr>
            <p:cNvSpPr txBox="1"/>
            <p:nvPr/>
          </p:nvSpPr>
          <p:spPr>
            <a:xfrm>
              <a:off x="903063" y="3975454"/>
              <a:ext cx="8781122" cy="2492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참고할만한 </a:t>
              </a:r>
              <a:r>
                <a:rPr lang="ko-KR" altLang="en-US" sz="1200" dirty="0" smtClean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특성</a:t>
              </a:r>
              <a:endParaRPr lang="en-US" altLang="ko-KR" sz="1200" dirty="0" smtClean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  <a:p>
              <a:endParaRPr lang="ko-KR" altLang="en-US" sz="1200" dirty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duration_m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짧은 시간보다는 긴 시간이 인기도가 높고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그 중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3~5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분 사이의 재생시간이 좋다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그 이후의 시간은 영향력이 없다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speechiness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: </a:t>
              </a:r>
              <a:r>
                <a:rPr lang="ko-KR" altLang="en-US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음성만있는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음원보다 음악과 </a:t>
              </a:r>
              <a:r>
                <a:rPr lang="ko-KR" altLang="en-US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어울어진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음원이 좋다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약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0.05~0.15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까지의 지표가 가장 좋고 그 이후로는 하락한다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tempo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너무 빠른 템포보다는 느린 템포가 더 좋다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그 중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90~140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정도의 템포가 가장 좋다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acousticness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: </a:t>
              </a:r>
              <a:r>
                <a:rPr lang="ko-KR" altLang="en-US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어쿠스틱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하지 않을 때가 좋고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약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0.03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의 지표가 가장 좋다</a:t>
              </a:r>
              <a:r>
                <a:rPr lang="en-US" altLang="ko-KR" sz="1200" dirty="0" smtClean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	</a:t>
              </a:r>
              <a:r>
                <a:rPr lang="en-US" altLang="ko-KR" sz="1200" dirty="0" smtClean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       </a:t>
              </a:r>
              <a:r>
                <a:rPr lang="ko-KR" altLang="en-US" sz="1200" dirty="0" smtClean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그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이후로는 영향력이 거의 없다가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0.8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이후로 하락한다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즉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너무 </a:t>
              </a:r>
              <a:r>
                <a:rPr lang="ko-KR" altLang="en-US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어쿠스틱하면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인기도가 하락한다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liveness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라이브 음원보다는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AR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음원이 좋고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지표가 약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0.1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일 때가 가장 좋다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그 이후로는 인기도가 계속 하락한다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valence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영향력이 거의 없고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그나마 밝은 음악일 때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인기도가 상승한다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energy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약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0.4~0.5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의 지표가 가장 좋다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key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영향력이 거의 없고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그나마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F#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일 때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인기도가 높다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mode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영향력이 없다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그래프로도 판단이 불가하다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 err="1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time_signature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: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영향력이 없다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그나마 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4/4 </a:t>
              </a:r>
              <a:r>
                <a:rPr lang="ko-KR" altLang="en-US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박자</a:t>
              </a:r>
              <a:r>
                <a:rPr lang="en-US" altLang="ko-KR" sz="1200" dirty="0">
                  <a:solidFill>
                    <a:srgbClr val="664F57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  <a:endParaRPr lang="en-US" altLang="ko-KR" sz="1200" dirty="0">
                <a:solidFill>
                  <a:srgbClr val="664F57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8015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4000">
              <a:srgbClr val="BBA87F">
                <a:alpha val="97000"/>
              </a:srgbClr>
            </a:gs>
            <a:gs pos="65000">
              <a:srgbClr val="DAD0BA"/>
            </a:gs>
            <a:gs pos="51000">
              <a:srgbClr val="EAE4D7"/>
            </a:gs>
            <a:gs pos="36000">
              <a:srgbClr val="F0ECE3"/>
            </a:gs>
            <a:gs pos="100000">
              <a:srgbClr val="7B695B">
                <a:alpha val="81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8A36D6D1-0628-4848-A807-53569DAA2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053">
            <a:off x="5957076" y="4694392"/>
            <a:ext cx="277848" cy="417033"/>
          </a:xfrm>
          <a:prstGeom prst="rect">
            <a:avLst/>
          </a:prstGeom>
        </p:spPr>
      </p:pic>
      <p:pic>
        <p:nvPicPr>
          <p:cNvPr id="174" name="그림 173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C5E0AE8C-3AFB-42C0-9A6E-F1857B372C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86943">
            <a:off x="5295160" y="4201818"/>
            <a:ext cx="283531" cy="4803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75" name="그림 174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E38706BD-22B9-485D-9DE0-C53FD00E1F7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5846">
            <a:off x="5039792" y="3006729"/>
            <a:ext cx="283531" cy="461502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76" name="그림 175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72EE8DBE-2F5B-4E5E-88D9-08C00D36567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744">
            <a:off x="5116497" y="2578590"/>
            <a:ext cx="211402" cy="344098"/>
          </a:xfrm>
          <a:prstGeom prst="rect">
            <a:avLst/>
          </a:prstGeom>
        </p:spPr>
      </p:pic>
      <p:pic>
        <p:nvPicPr>
          <p:cNvPr id="177" name="그림 176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BBF8D349-6E38-4D52-B749-D062A6FFEA6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71298">
            <a:off x="4915181" y="2684508"/>
            <a:ext cx="211320" cy="3439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2F93E60-A75D-4F32-A990-14D7AC2113B3}"/>
              </a:ext>
            </a:extLst>
          </p:cNvPr>
          <p:cNvSpPr/>
          <p:nvPr/>
        </p:nvSpPr>
        <p:spPr>
          <a:xfrm>
            <a:off x="4589652" y="2120385"/>
            <a:ext cx="1733550" cy="3162300"/>
          </a:xfrm>
          <a:custGeom>
            <a:avLst/>
            <a:gdLst>
              <a:gd name="connsiteX0" fmla="*/ 1733550 w 1733550"/>
              <a:gd name="connsiteY0" fmla="*/ 3162300 h 3162300"/>
              <a:gd name="connsiteX1" fmla="*/ 1447800 w 1733550"/>
              <a:gd name="connsiteY1" fmla="*/ 2965450 h 3162300"/>
              <a:gd name="connsiteX2" fmla="*/ 1174750 w 1733550"/>
              <a:gd name="connsiteY2" fmla="*/ 2686050 h 3162300"/>
              <a:gd name="connsiteX3" fmla="*/ 1028700 w 1733550"/>
              <a:gd name="connsiteY3" fmla="*/ 2425700 h 3162300"/>
              <a:gd name="connsiteX4" fmla="*/ 933450 w 1733550"/>
              <a:gd name="connsiteY4" fmla="*/ 2108200 h 3162300"/>
              <a:gd name="connsiteX5" fmla="*/ 857250 w 1733550"/>
              <a:gd name="connsiteY5" fmla="*/ 1708150 h 3162300"/>
              <a:gd name="connsiteX6" fmla="*/ 825500 w 1733550"/>
              <a:gd name="connsiteY6" fmla="*/ 1466850 h 3162300"/>
              <a:gd name="connsiteX7" fmla="*/ 762000 w 1733550"/>
              <a:gd name="connsiteY7" fmla="*/ 1174750 h 3162300"/>
              <a:gd name="connsiteX8" fmla="*/ 679450 w 1733550"/>
              <a:gd name="connsiteY8" fmla="*/ 965200 h 3162300"/>
              <a:gd name="connsiteX9" fmla="*/ 488950 w 1733550"/>
              <a:gd name="connsiteY9" fmla="*/ 660400 h 3162300"/>
              <a:gd name="connsiteX10" fmla="*/ 368300 w 1733550"/>
              <a:gd name="connsiteY10" fmla="*/ 482600 h 3162300"/>
              <a:gd name="connsiteX11" fmla="*/ 133350 w 1733550"/>
              <a:gd name="connsiteY11" fmla="*/ 203200 h 3162300"/>
              <a:gd name="connsiteX12" fmla="*/ 0 w 1733550"/>
              <a:gd name="connsiteY12" fmla="*/ 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3550" h="3162300">
                <a:moveTo>
                  <a:pt x="1733550" y="3162300"/>
                </a:moveTo>
                <a:cubicBezTo>
                  <a:pt x="1637241" y="3103562"/>
                  <a:pt x="1540933" y="3044825"/>
                  <a:pt x="1447800" y="2965450"/>
                </a:cubicBezTo>
                <a:cubicBezTo>
                  <a:pt x="1354667" y="2886075"/>
                  <a:pt x="1244600" y="2776008"/>
                  <a:pt x="1174750" y="2686050"/>
                </a:cubicBezTo>
                <a:cubicBezTo>
                  <a:pt x="1104900" y="2596092"/>
                  <a:pt x="1068917" y="2522008"/>
                  <a:pt x="1028700" y="2425700"/>
                </a:cubicBezTo>
                <a:cubicBezTo>
                  <a:pt x="988483" y="2329392"/>
                  <a:pt x="962025" y="2227791"/>
                  <a:pt x="933450" y="2108200"/>
                </a:cubicBezTo>
                <a:cubicBezTo>
                  <a:pt x="904875" y="1988609"/>
                  <a:pt x="875242" y="1815042"/>
                  <a:pt x="857250" y="1708150"/>
                </a:cubicBezTo>
                <a:cubicBezTo>
                  <a:pt x="839258" y="1601258"/>
                  <a:pt x="841375" y="1555750"/>
                  <a:pt x="825500" y="1466850"/>
                </a:cubicBezTo>
                <a:cubicBezTo>
                  <a:pt x="809625" y="1377950"/>
                  <a:pt x="786342" y="1258358"/>
                  <a:pt x="762000" y="1174750"/>
                </a:cubicBezTo>
                <a:cubicBezTo>
                  <a:pt x="737658" y="1091142"/>
                  <a:pt x="724958" y="1050925"/>
                  <a:pt x="679450" y="965200"/>
                </a:cubicBezTo>
                <a:cubicBezTo>
                  <a:pt x="633942" y="879475"/>
                  <a:pt x="540808" y="740833"/>
                  <a:pt x="488950" y="660400"/>
                </a:cubicBezTo>
                <a:cubicBezTo>
                  <a:pt x="437092" y="579967"/>
                  <a:pt x="427567" y="558800"/>
                  <a:pt x="368300" y="482600"/>
                </a:cubicBezTo>
                <a:cubicBezTo>
                  <a:pt x="309033" y="406400"/>
                  <a:pt x="194733" y="283633"/>
                  <a:pt x="133350" y="203200"/>
                </a:cubicBezTo>
                <a:cubicBezTo>
                  <a:pt x="71967" y="122767"/>
                  <a:pt x="35983" y="61383"/>
                  <a:pt x="0" y="0"/>
                </a:cubicBezTo>
              </a:path>
            </a:pathLst>
          </a:custGeom>
          <a:noFill/>
          <a:ln w="19050" cap="rnd">
            <a:solidFill>
              <a:srgbClr val="677B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02FD8B5-94F9-4692-B3C1-7B40798A32DA}"/>
              </a:ext>
            </a:extLst>
          </p:cNvPr>
          <p:cNvSpPr/>
          <p:nvPr/>
        </p:nvSpPr>
        <p:spPr>
          <a:xfrm>
            <a:off x="4894665" y="2269331"/>
            <a:ext cx="60155" cy="330994"/>
          </a:xfrm>
          <a:custGeom>
            <a:avLst/>
            <a:gdLst>
              <a:gd name="connsiteX0" fmla="*/ 60155 w 60155"/>
              <a:gd name="connsiteY0" fmla="*/ 330994 h 330994"/>
              <a:gd name="connsiteX1" fmla="*/ 31580 w 60155"/>
              <a:gd name="connsiteY1" fmla="*/ 240507 h 330994"/>
              <a:gd name="connsiteX2" fmla="*/ 3005 w 60155"/>
              <a:gd name="connsiteY2" fmla="*/ 180975 h 330994"/>
              <a:gd name="connsiteX3" fmla="*/ 3005 w 60155"/>
              <a:gd name="connsiteY3" fmla="*/ 104775 h 330994"/>
              <a:gd name="connsiteX4" fmla="*/ 22055 w 60155"/>
              <a:gd name="connsiteY4" fmla="*/ 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55" h="330994">
                <a:moveTo>
                  <a:pt x="60155" y="330994"/>
                </a:moveTo>
                <a:cubicBezTo>
                  <a:pt x="50630" y="298252"/>
                  <a:pt x="41105" y="265510"/>
                  <a:pt x="31580" y="240507"/>
                </a:cubicBezTo>
                <a:cubicBezTo>
                  <a:pt x="22055" y="215504"/>
                  <a:pt x="7767" y="203597"/>
                  <a:pt x="3005" y="180975"/>
                </a:cubicBezTo>
                <a:cubicBezTo>
                  <a:pt x="-1757" y="158353"/>
                  <a:pt x="-170" y="134938"/>
                  <a:pt x="3005" y="104775"/>
                </a:cubicBezTo>
                <a:cubicBezTo>
                  <a:pt x="6180" y="74612"/>
                  <a:pt x="14117" y="37306"/>
                  <a:pt x="22055" y="0"/>
                </a:cubicBezTo>
              </a:path>
            </a:pathLst>
          </a:custGeom>
          <a:noFill/>
          <a:ln w="19050" cap="rnd">
            <a:solidFill>
              <a:srgbClr val="677B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420F231B-0387-479F-AA74-0CE9F42D3597}"/>
              </a:ext>
            </a:extLst>
          </p:cNvPr>
          <p:cNvSpPr/>
          <p:nvPr/>
        </p:nvSpPr>
        <p:spPr>
          <a:xfrm>
            <a:off x="4480952" y="2528888"/>
            <a:ext cx="476250" cy="71437"/>
          </a:xfrm>
          <a:custGeom>
            <a:avLst/>
            <a:gdLst>
              <a:gd name="connsiteX0" fmla="*/ 476250 w 476250"/>
              <a:gd name="connsiteY0" fmla="*/ 71437 h 71437"/>
              <a:gd name="connsiteX1" fmla="*/ 371475 w 476250"/>
              <a:gd name="connsiteY1" fmla="*/ 38100 h 71437"/>
              <a:gd name="connsiteX2" fmla="*/ 242887 w 476250"/>
              <a:gd name="connsiteY2" fmla="*/ 26193 h 71437"/>
              <a:gd name="connsiteX3" fmla="*/ 95250 w 476250"/>
              <a:gd name="connsiteY3" fmla="*/ 16668 h 71437"/>
              <a:gd name="connsiteX4" fmla="*/ 0 w 476250"/>
              <a:gd name="connsiteY4" fmla="*/ 0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71437">
                <a:moveTo>
                  <a:pt x="476250" y="71437"/>
                </a:moveTo>
                <a:cubicBezTo>
                  <a:pt x="443309" y="58539"/>
                  <a:pt x="410369" y="45641"/>
                  <a:pt x="371475" y="38100"/>
                </a:cubicBezTo>
                <a:cubicBezTo>
                  <a:pt x="332581" y="30559"/>
                  <a:pt x="288924" y="29765"/>
                  <a:pt x="242887" y="26193"/>
                </a:cubicBezTo>
                <a:cubicBezTo>
                  <a:pt x="196850" y="22621"/>
                  <a:pt x="135731" y="21033"/>
                  <a:pt x="95250" y="16668"/>
                </a:cubicBezTo>
                <a:cubicBezTo>
                  <a:pt x="54769" y="12302"/>
                  <a:pt x="27384" y="6151"/>
                  <a:pt x="0" y="0"/>
                </a:cubicBezTo>
              </a:path>
            </a:pathLst>
          </a:custGeom>
          <a:noFill/>
          <a:ln w="19050" cap="rnd">
            <a:solidFill>
              <a:srgbClr val="677B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2C3A9DB7-B4CB-4442-A2D6-CA25BCA5BCC3}"/>
              </a:ext>
            </a:extLst>
          </p:cNvPr>
          <p:cNvSpPr/>
          <p:nvPr/>
        </p:nvSpPr>
        <p:spPr>
          <a:xfrm rot="7006427">
            <a:off x="4365325" y="1928687"/>
            <a:ext cx="359574" cy="373451"/>
          </a:xfrm>
          <a:custGeom>
            <a:avLst/>
            <a:gdLst>
              <a:gd name="connsiteX0" fmla="*/ 144368 w 376796"/>
              <a:gd name="connsiteY0" fmla="*/ 188351 h 391338"/>
              <a:gd name="connsiteX1" fmla="*/ 149422 w 376796"/>
              <a:gd name="connsiteY1" fmla="*/ 189376 h 391338"/>
              <a:gd name="connsiteX2" fmla="*/ 147521 w 376796"/>
              <a:gd name="connsiteY2" fmla="*/ 186794 h 391338"/>
              <a:gd name="connsiteX3" fmla="*/ 147459 w 376796"/>
              <a:gd name="connsiteY3" fmla="*/ 186188 h 391338"/>
              <a:gd name="connsiteX4" fmla="*/ 20417 w 376796"/>
              <a:gd name="connsiteY4" fmla="*/ 302518 h 391338"/>
              <a:gd name="connsiteX5" fmla="*/ 79486 w 376796"/>
              <a:gd name="connsiteY5" fmla="*/ 201188 h 391338"/>
              <a:gd name="connsiteX6" fmla="*/ 82983 w 376796"/>
              <a:gd name="connsiteY6" fmla="*/ 200215 h 391338"/>
              <a:gd name="connsiteX7" fmla="*/ 77308 w 376796"/>
              <a:gd name="connsiteY7" fmla="*/ 199308 h 391338"/>
              <a:gd name="connsiteX8" fmla="*/ 34149 w 376796"/>
              <a:gd name="connsiteY8" fmla="*/ 160315 h 391338"/>
              <a:gd name="connsiteX9" fmla="*/ 63498 w 376796"/>
              <a:gd name="connsiteY9" fmla="*/ 59567 h 391338"/>
              <a:gd name="connsiteX10" fmla="*/ 144067 w 376796"/>
              <a:gd name="connsiteY10" fmla="*/ 63902 h 391338"/>
              <a:gd name="connsiteX11" fmla="*/ 160713 w 376796"/>
              <a:gd name="connsiteY11" fmla="*/ 93577 h 391338"/>
              <a:gd name="connsiteX12" fmla="*/ 167338 w 376796"/>
              <a:gd name="connsiteY12" fmla="*/ 77008 h 391338"/>
              <a:gd name="connsiteX13" fmla="*/ 290286 w 376796"/>
              <a:gd name="connsiteY13" fmla="*/ 26245 h 391338"/>
              <a:gd name="connsiteX14" fmla="*/ 328488 w 376796"/>
              <a:gd name="connsiteY14" fmla="*/ 125098 h 391338"/>
              <a:gd name="connsiteX15" fmla="*/ 304587 w 376796"/>
              <a:gd name="connsiteY15" fmla="*/ 145029 h 391338"/>
              <a:gd name="connsiteX16" fmla="*/ 313977 w 376796"/>
              <a:gd name="connsiteY16" fmla="*/ 144299 h 391338"/>
              <a:gd name="connsiteX17" fmla="*/ 373704 w 376796"/>
              <a:gd name="connsiteY17" fmla="*/ 217248 h 391338"/>
              <a:gd name="connsiteX18" fmla="*/ 263239 w 376796"/>
              <a:gd name="connsiteY18" fmla="*/ 280558 h 391338"/>
              <a:gd name="connsiteX19" fmla="*/ 244168 w 376796"/>
              <a:gd name="connsiteY19" fmla="*/ 277782 h 391338"/>
              <a:gd name="connsiteX20" fmla="*/ 244539 w 376796"/>
              <a:gd name="connsiteY20" fmla="*/ 278173 h 391338"/>
              <a:gd name="connsiteX21" fmla="*/ 235571 w 376796"/>
              <a:gd name="connsiteY21" fmla="*/ 381494 h 391338"/>
              <a:gd name="connsiteX22" fmla="*/ 157294 w 376796"/>
              <a:gd name="connsiteY22" fmla="*/ 355773 h 391338"/>
              <a:gd name="connsiteX23" fmla="*/ 147137 w 376796"/>
              <a:gd name="connsiteY23" fmla="*/ 327318 h 391338"/>
              <a:gd name="connsiteX24" fmla="*/ 143841 w 376796"/>
              <a:gd name="connsiteY24" fmla="*/ 308558 h 391338"/>
              <a:gd name="connsiteX25" fmla="*/ 137018 w 376796"/>
              <a:gd name="connsiteY25" fmla="*/ 315212 h 391338"/>
              <a:gd name="connsiteX26" fmla="*/ 20417 w 376796"/>
              <a:gd name="connsiteY26" fmla="*/ 302518 h 39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796" h="391338">
                <a:moveTo>
                  <a:pt x="144368" y="188351"/>
                </a:moveTo>
                <a:lnTo>
                  <a:pt x="149422" y="189376"/>
                </a:lnTo>
                <a:lnTo>
                  <a:pt x="147521" y="186794"/>
                </a:lnTo>
                <a:lnTo>
                  <a:pt x="147459" y="186188"/>
                </a:lnTo>
                <a:close/>
                <a:moveTo>
                  <a:pt x="20417" y="302518"/>
                </a:moveTo>
                <a:cubicBezTo>
                  <a:pt x="-23360" y="215756"/>
                  <a:pt x="6440" y="214040"/>
                  <a:pt x="79486" y="201188"/>
                </a:cubicBezTo>
                <a:lnTo>
                  <a:pt x="82983" y="200215"/>
                </a:lnTo>
                <a:lnTo>
                  <a:pt x="77308" y="199308"/>
                </a:lnTo>
                <a:cubicBezTo>
                  <a:pt x="59488" y="192747"/>
                  <a:pt x="43694" y="179231"/>
                  <a:pt x="34149" y="160315"/>
                </a:cubicBezTo>
                <a:cubicBezTo>
                  <a:pt x="15061" y="122483"/>
                  <a:pt x="11192" y="85958"/>
                  <a:pt x="63498" y="59567"/>
                </a:cubicBezTo>
                <a:cubicBezTo>
                  <a:pt x="107495" y="33367"/>
                  <a:pt x="126531" y="38404"/>
                  <a:pt x="144067" y="63902"/>
                </a:cubicBezTo>
                <a:lnTo>
                  <a:pt x="160713" y="93577"/>
                </a:lnTo>
                <a:lnTo>
                  <a:pt x="167338" y="77008"/>
                </a:lnTo>
                <a:cubicBezTo>
                  <a:pt x="192279" y="26115"/>
                  <a:pt x="198812" y="-36321"/>
                  <a:pt x="290286" y="26245"/>
                </a:cubicBezTo>
                <a:cubicBezTo>
                  <a:pt x="358892" y="73170"/>
                  <a:pt x="359910" y="94976"/>
                  <a:pt x="328488" y="125098"/>
                </a:cubicBezTo>
                <a:lnTo>
                  <a:pt x="304587" y="145029"/>
                </a:lnTo>
                <a:lnTo>
                  <a:pt x="313977" y="144299"/>
                </a:lnTo>
                <a:cubicBezTo>
                  <a:pt x="354765" y="140281"/>
                  <a:pt x="387162" y="141689"/>
                  <a:pt x="373704" y="217248"/>
                </a:cubicBezTo>
                <a:cubicBezTo>
                  <a:pt x="370414" y="275051"/>
                  <a:pt x="338508" y="280558"/>
                  <a:pt x="263239" y="280558"/>
                </a:cubicBezTo>
                <a:lnTo>
                  <a:pt x="244168" y="277782"/>
                </a:lnTo>
                <a:lnTo>
                  <a:pt x="244539" y="278173"/>
                </a:lnTo>
                <a:cubicBezTo>
                  <a:pt x="279238" y="315228"/>
                  <a:pt x="301808" y="350741"/>
                  <a:pt x="235571" y="381494"/>
                </a:cubicBezTo>
                <a:cubicBezTo>
                  <a:pt x="185894" y="404558"/>
                  <a:pt x="168526" y="383439"/>
                  <a:pt x="157294" y="355773"/>
                </a:cubicBezTo>
                <a:cubicBezTo>
                  <a:pt x="153550" y="346551"/>
                  <a:pt x="150487" y="336601"/>
                  <a:pt x="147137" y="327318"/>
                </a:cubicBezTo>
                <a:lnTo>
                  <a:pt x="143841" y="308558"/>
                </a:lnTo>
                <a:lnTo>
                  <a:pt x="137018" y="315212"/>
                </a:lnTo>
                <a:cubicBezTo>
                  <a:pt x="95977" y="343921"/>
                  <a:pt x="64194" y="389281"/>
                  <a:pt x="20417" y="302518"/>
                </a:cubicBezTo>
                <a:close/>
              </a:path>
            </a:pathLst>
          </a:custGeom>
          <a:solidFill>
            <a:srgbClr val="BB8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AE9A7889-7FE4-474D-97C3-CF9DB2807F1E}"/>
              </a:ext>
            </a:extLst>
          </p:cNvPr>
          <p:cNvSpPr/>
          <p:nvPr/>
        </p:nvSpPr>
        <p:spPr>
          <a:xfrm rot="7006427">
            <a:off x="4464988" y="2020987"/>
            <a:ext cx="149950" cy="155738"/>
          </a:xfrm>
          <a:custGeom>
            <a:avLst/>
            <a:gdLst>
              <a:gd name="connsiteX0" fmla="*/ 144368 w 376796"/>
              <a:gd name="connsiteY0" fmla="*/ 188351 h 391338"/>
              <a:gd name="connsiteX1" fmla="*/ 149422 w 376796"/>
              <a:gd name="connsiteY1" fmla="*/ 189376 h 391338"/>
              <a:gd name="connsiteX2" fmla="*/ 147521 w 376796"/>
              <a:gd name="connsiteY2" fmla="*/ 186794 h 391338"/>
              <a:gd name="connsiteX3" fmla="*/ 147459 w 376796"/>
              <a:gd name="connsiteY3" fmla="*/ 186188 h 391338"/>
              <a:gd name="connsiteX4" fmla="*/ 20417 w 376796"/>
              <a:gd name="connsiteY4" fmla="*/ 302518 h 391338"/>
              <a:gd name="connsiteX5" fmla="*/ 79486 w 376796"/>
              <a:gd name="connsiteY5" fmla="*/ 201188 h 391338"/>
              <a:gd name="connsiteX6" fmla="*/ 82983 w 376796"/>
              <a:gd name="connsiteY6" fmla="*/ 200215 h 391338"/>
              <a:gd name="connsiteX7" fmla="*/ 77308 w 376796"/>
              <a:gd name="connsiteY7" fmla="*/ 199308 h 391338"/>
              <a:gd name="connsiteX8" fmla="*/ 34149 w 376796"/>
              <a:gd name="connsiteY8" fmla="*/ 160315 h 391338"/>
              <a:gd name="connsiteX9" fmla="*/ 63498 w 376796"/>
              <a:gd name="connsiteY9" fmla="*/ 59567 h 391338"/>
              <a:gd name="connsiteX10" fmla="*/ 144067 w 376796"/>
              <a:gd name="connsiteY10" fmla="*/ 63902 h 391338"/>
              <a:gd name="connsiteX11" fmla="*/ 160713 w 376796"/>
              <a:gd name="connsiteY11" fmla="*/ 93577 h 391338"/>
              <a:gd name="connsiteX12" fmla="*/ 167338 w 376796"/>
              <a:gd name="connsiteY12" fmla="*/ 77008 h 391338"/>
              <a:gd name="connsiteX13" fmla="*/ 290286 w 376796"/>
              <a:gd name="connsiteY13" fmla="*/ 26245 h 391338"/>
              <a:gd name="connsiteX14" fmla="*/ 328488 w 376796"/>
              <a:gd name="connsiteY14" fmla="*/ 125098 h 391338"/>
              <a:gd name="connsiteX15" fmla="*/ 304587 w 376796"/>
              <a:gd name="connsiteY15" fmla="*/ 145029 h 391338"/>
              <a:gd name="connsiteX16" fmla="*/ 313977 w 376796"/>
              <a:gd name="connsiteY16" fmla="*/ 144299 h 391338"/>
              <a:gd name="connsiteX17" fmla="*/ 373704 w 376796"/>
              <a:gd name="connsiteY17" fmla="*/ 217248 h 391338"/>
              <a:gd name="connsiteX18" fmla="*/ 263239 w 376796"/>
              <a:gd name="connsiteY18" fmla="*/ 280558 h 391338"/>
              <a:gd name="connsiteX19" fmla="*/ 244168 w 376796"/>
              <a:gd name="connsiteY19" fmla="*/ 277782 h 391338"/>
              <a:gd name="connsiteX20" fmla="*/ 244539 w 376796"/>
              <a:gd name="connsiteY20" fmla="*/ 278173 h 391338"/>
              <a:gd name="connsiteX21" fmla="*/ 235571 w 376796"/>
              <a:gd name="connsiteY21" fmla="*/ 381494 h 391338"/>
              <a:gd name="connsiteX22" fmla="*/ 157294 w 376796"/>
              <a:gd name="connsiteY22" fmla="*/ 355773 h 391338"/>
              <a:gd name="connsiteX23" fmla="*/ 147137 w 376796"/>
              <a:gd name="connsiteY23" fmla="*/ 327318 h 391338"/>
              <a:gd name="connsiteX24" fmla="*/ 143841 w 376796"/>
              <a:gd name="connsiteY24" fmla="*/ 308558 h 391338"/>
              <a:gd name="connsiteX25" fmla="*/ 137018 w 376796"/>
              <a:gd name="connsiteY25" fmla="*/ 315212 h 391338"/>
              <a:gd name="connsiteX26" fmla="*/ 20417 w 376796"/>
              <a:gd name="connsiteY26" fmla="*/ 302518 h 39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796" h="391338">
                <a:moveTo>
                  <a:pt x="144368" y="188351"/>
                </a:moveTo>
                <a:lnTo>
                  <a:pt x="149422" y="189376"/>
                </a:lnTo>
                <a:lnTo>
                  <a:pt x="147521" y="186794"/>
                </a:lnTo>
                <a:lnTo>
                  <a:pt x="147459" y="186188"/>
                </a:lnTo>
                <a:close/>
                <a:moveTo>
                  <a:pt x="20417" y="302518"/>
                </a:moveTo>
                <a:cubicBezTo>
                  <a:pt x="-23360" y="215756"/>
                  <a:pt x="6440" y="214040"/>
                  <a:pt x="79486" y="201188"/>
                </a:cubicBezTo>
                <a:lnTo>
                  <a:pt x="82983" y="200215"/>
                </a:lnTo>
                <a:lnTo>
                  <a:pt x="77308" y="199308"/>
                </a:lnTo>
                <a:cubicBezTo>
                  <a:pt x="59488" y="192747"/>
                  <a:pt x="43694" y="179231"/>
                  <a:pt x="34149" y="160315"/>
                </a:cubicBezTo>
                <a:cubicBezTo>
                  <a:pt x="15061" y="122483"/>
                  <a:pt x="11192" y="85958"/>
                  <a:pt x="63498" y="59567"/>
                </a:cubicBezTo>
                <a:cubicBezTo>
                  <a:pt x="107495" y="33367"/>
                  <a:pt x="126531" y="38404"/>
                  <a:pt x="144067" y="63902"/>
                </a:cubicBezTo>
                <a:lnTo>
                  <a:pt x="160713" y="93577"/>
                </a:lnTo>
                <a:lnTo>
                  <a:pt x="167338" y="77008"/>
                </a:lnTo>
                <a:cubicBezTo>
                  <a:pt x="192279" y="26115"/>
                  <a:pt x="198812" y="-36321"/>
                  <a:pt x="290286" y="26245"/>
                </a:cubicBezTo>
                <a:cubicBezTo>
                  <a:pt x="358892" y="73170"/>
                  <a:pt x="359910" y="94976"/>
                  <a:pt x="328488" y="125098"/>
                </a:cubicBezTo>
                <a:lnTo>
                  <a:pt x="304587" y="145029"/>
                </a:lnTo>
                <a:lnTo>
                  <a:pt x="313977" y="144299"/>
                </a:lnTo>
                <a:cubicBezTo>
                  <a:pt x="354765" y="140281"/>
                  <a:pt x="387162" y="141689"/>
                  <a:pt x="373704" y="217248"/>
                </a:cubicBezTo>
                <a:cubicBezTo>
                  <a:pt x="370414" y="275051"/>
                  <a:pt x="338508" y="280558"/>
                  <a:pt x="263239" y="280558"/>
                </a:cubicBezTo>
                <a:lnTo>
                  <a:pt x="244168" y="277782"/>
                </a:lnTo>
                <a:lnTo>
                  <a:pt x="244539" y="278173"/>
                </a:lnTo>
                <a:cubicBezTo>
                  <a:pt x="279238" y="315228"/>
                  <a:pt x="301808" y="350741"/>
                  <a:pt x="235571" y="381494"/>
                </a:cubicBezTo>
                <a:cubicBezTo>
                  <a:pt x="185894" y="404558"/>
                  <a:pt x="168526" y="383439"/>
                  <a:pt x="157294" y="355773"/>
                </a:cubicBezTo>
                <a:cubicBezTo>
                  <a:pt x="153550" y="346551"/>
                  <a:pt x="150487" y="336601"/>
                  <a:pt x="147137" y="327318"/>
                </a:cubicBezTo>
                <a:lnTo>
                  <a:pt x="143841" y="308558"/>
                </a:lnTo>
                <a:lnTo>
                  <a:pt x="137018" y="315212"/>
                </a:lnTo>
                <a:cubicBezTo>
                  <a:pt x="95977" y="343921"/>
                  <a:pt x="64194" y="389281"/>
                  <a:pt x="20417" y="302518"/>
                </a:cubicBezTo>
                <a:close/>
              </a:path>
            </a:pathLst>
          </a:custGeom>
          <a:solidFill>
            <a:srgbClr val="885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16F155F-53B9-4945-B4C6-0BD820C11E27}"/>
              </a:ext>
            </a:extLst>
          </p:cNvPr>
          <p:cNvSpPr/>
          <p:nvPr/>
        </p:nvSpPr>
        <p:spPr>
          <a:xfrm>
            <a:off x="4513212" y="2067276"/>
            <a:ext cx="53501" cy="54264"/>
          </a:xfrm>
          <a:prstGeom prst="ellipse">
            <a:avLst/>
          </a:prstGeom>
          <a:solidFill>
            <a:srgbClr val="E9D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9CE58A2-2CA0-4520-B33B-36A02F866705}"/>
              </a:ext>
            </a:extLst>
          </p:cNvPr>
          <p:cNvSpPr/>
          <p:nvPr/>
        </p:nvSpPr>
        <p:spPr>
          <a:xfrm flipH="1">
            <a:off x="4528836" y="2082518"/>
            <a:ext cx="23445" cy="23780"/>
          </a:xfrm>
          <a:prstGeom prst="ellipse">
            <a:avLst/>
          </a:prstGeom>
          <a:solidFill>
            <a:srgbClr val="48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AADF5845-2171-4422-9822-88BA9B121D6C}"/>
              </a:ext>
            </a:extLst>
          </p:cNvPr>
          <p:cNvSpPr/>
          <p:nvPr/>
        </p:nvSpPr>
        <p:spPr>
          <a:xfrm>
            <a:off x="4549439" y="2024575"/>
            <a:ext cx="36308" cy="52446"/>
          </a:xfrm>
          <a:custGeom>
            <a:avLst/>
            <a:gdLst>
              <a:gd name="connsiteX0" fmla="*/ 0 w 85725"/>
              <a:gd name="connsiteY0" fmla="*/ 123825 h 123825"/>
              <a:gd name="connsiteX1" fmla="*/ 71438 w 85725"/>
              <a:gd name="connsiteY1" fmla="*/ 50006 h 123825"/>
              <a:gd name="connsiteX2" fmla="*/ 85725 w 85725"/>
              <a:gd name="connsiteY2" fmla="*/ 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25" h="123825">
                <a:moveTo>
                  <a:pt x="0" y="123825"/>
                </a:moveTo>
                <a:cubicBezTo>
                  <a:pt x="28575" y="97234"/>
                  <a:pt x="57151" y="70643"/>
                  <a:pt x="71438" y="50006"/>
                </a:cubicBezTo>
                <a:cubicBezTo>
                  <a:pt x="85725" y="29369"/>
                  <a:pt x="85725" y="14684"/>
                  <a:pt x="85725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1949E0F-38CC-4330-9505-511692CE0B8B}"/>
              </a:ext>
            </a:extLst>
          </p:cNvPr>
          <p:cNvSpPr/>
          <p:nvPr/>
        </p:nvSpPr>
        <p:spPr>
          <a:xfrm>
            <a:off x="4467408" y="2029618"/>
            <a:ext cx="52446" cy="56480"/>
          </a:xfrm>
          <a:custGeom>
            <a:avLst/>
            <a:gdLst>
              <a:gd name="connsiteX0" fmla="*/ 123825 w 123825"/>
              <a:gd name="connsiteY0" fmla="*/ 133350 h 133350"/>
              <a:gd name="connsiteX1" fmla="*/ 63500 w 123825"/>
              <a:gd name="connsiteY1" fmla="*/ 34925 h 133350"/>
              <a:gd name="connsiteX2" fmla="*/ 0 w 123825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25" h="133350">
                <a:moveTo>
                  <a:pt x="123825" y="133350"/>
                </a:moveTo>
                <a:cubicBezTo>
                  <a:pt x="103981" y="95250"/>
                  <a:pt x="84137" y="57150"/>
                  <a:pt x="63500" y="34925"/>
                </a:cubicBezTo>
                <a:cubicBezTo>
                  <a:pt x="42863" y="12700"/>
                  <a:pt x="21431" y="6350"/>
                  <a:pt x="0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B5A82707-1054-4E39-801A-B62472F17CDF}"/>
              </a:ext>
            </a:extLst>
          </p:cNvPr>
          <p:cNvSpPr/>
          <p:nvPr/>
        </p:nvSpPr>
        <p:spPr>
          <a:xfrm>
            <a:off x="4558852" y="2096856"/>
            <a:ext cx="83375" cy="38998"/>
          </a:xfrm>
          <a:custGeom>
            <a:avLst/>
            <a:gdLst>
              <a:gd name="connsiteX0" fmla="*/ 0 w 196850"/>
              <a:gd name="connsiteY0" fmla="*/ 0 h 92075"/>
              <a:gd name="connsiteX1" fmla="*/ 114300 w 196850"/>
              <a:gd name="connsiteY1" fmla="*/ 19050 h 92075"/>
              <a:gd name="connsiteX2" fmla="*/ 196850 w 196850"/>
              <a:gd name="connsiteY2" fmla="*/ 92075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50" h="92075">
                <a:moveTo>
                  <a:pt x="0" y="0"/>
                </a:moveTo>
                <a:cubicBezTo>
                  <a:pt x="40746" y="1852"/>
                  <a:pt x="81492" y="3704"/>
                  <a:pt x="114300" y="19050"/>
                </a:cubicBezTo>
                <a:cubicBezTo>
                  <a:pt x="147108" y="34396"/>
                  <a:pt x="171979" y="63235"/>
                  <a:pt x="196850" y="92075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DE037736-070B-4256-9D4E-000C927B0935}"/>
              </a:ext>
            </a:extLst>
          </p:cNvPr>
          <p:cNvSpPr/>
          <p:nvPr/>
        </p:nvSpPr>
        <p:spPr>
          <a:xfrm>
            <a:off x="4537336" y="2112993"/>
            <a:ext cx="9451" cy="121028"/>
          </a:xfrm>
          <a:custGeom>
            <a:avLst/>
            <a:gdLst>
              <a:gd name="connsiteX0" fmla="*/ 6350 w 22314"/>
              <a:gd name="connsiteY0" fmla="*/ 0 h 285750"/>
              <a:gd name="connsiteX1" fmla="*/ 22225 w 22314"/>
              <a:gd name="connsiteY1" fmla="*/ 139700 h 285750"/>
              <a:gd name="connsiteX2" fmla="*/ 0 w 22314"/>
              <a:gd name="connsiteY2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4" h="285750">
                <a:moveTo>
                  <a:pt x="6350" y="0"/>
                </a:moveTo>
                <a:cubicBezTo>
                  <a:pt x="14816" y="46037"/>
                  <a:pt x="23283" y="92075"/>
                  <a:pt x="22225" y="139700"/>
                </a:cubicBezTo>
                <a:cubicBezTo>
                  <a:pt x="21167" y="187325"/>
                  <a:pt x="10583" y="236537"/>
                  <a:pt x="0" y="28575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A6C1C6B5-419E-4A98-8163-D9114CBCA6C9}"/>
              </a:ext>
            </a:extLst>
          </p:cNvPr>
          <p:cNvSpPr/>
          <p:nvPr/>
        </p:nvSpPr>
        <p:spPr>
          <a:xfrm>
            <a:off x="4452616" y="2098200"/>
            <a:ext cx="67238" cy="28240"/>
          </a:xfrm>
          <a:custGeom>
            <a:avLst/>
            <a:gdLst>
              <a:gd name="connsiteX0" fmla="*/ 158750 w 158750"/>
              <a:gd name="connsiteY0" fmla="*/ 0 h 66675"/>
              <a:gd name="connsiteX1" fmla="*/ 69850 w 158750"/>
              <a:gd name="connsiteY1" fmla="*/ 41275 h 66675"/>
              <a:gd name="connsiteX2" fmla="*/ 0 w 158750"/>
              <a:gd name="connsiteY2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50" h="66675">
                <a:moveTo>
                  <a:pt x="158750" y="0"/>
                </a:moveTo>
                <a:cubicBezTo>
                  <a:pt x="127529" y="15081"/>
                  <a:pt x="96308" y="30163"/>
                  <a:pt x="69850" y="41275"/>
                </a:cubicBezTo>
                <a:cubicBezTo>
                  <a:pt x="43392" y="52388"/>
                  <a:pt x="21696" y="59531"/>
                  <a:pt x="0" y="66675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CF6BFA5E-2570-4977-BC52-828B1C5A4193}"/>
              </a:ext>
            </a:extLst>
          </p:cNvPr>
          <p:cNvSpPr/>
          <p:nvPr/>
        </p:nvSpPr>
        <p:spPr>
          <a:xfrm>
            <a:off x="4330652" y="2354342"/>
            <a:ext cx="300600" cy="335889"/>
          </a:xfrm>
          <a:custGeom>
            <a:avLst/>
            <a:gdLst>
              <a:gd name="connsiteX0" fmla="*/ 143091 w 285640"/>
              <a:gd name="connsiteY0" fmla="*/ 0 h 319173"/>
              <a:gd name="connsiteX1" fmla="*/ 197470 w 285640"/>
              <a:gd name="connsiteY1" fmla="*/ 51559 h 319173"/>
              <a:gd name="connsiteX2" fmla="*/ 199625 w 285640"/>
              <a:gd name="connsiteY2" fmla="*/ 66823 h 319173"/>
              <a:gd name="connsiteX3" fmla="*/ 216792 w 285640"/>
              <a:gd name="connsiteY3" fmla="*/ 63479 h 319173"/>
              <a:gd name="connsiteX4" fmla="*/ 285640 w 285640"/>
              <a:gd name="connsiteY4" fmla="*/ 129899 h 319173"/>
              <a:gd name="connsiteX5" fmla="*/ 243591 w 285640"/>
              <a:gd name="connsiteY5" fmla="*/ 191098 h 319173"/>
              <a:gd name="connsiteX6" fmla="*/ 232624 w 285640"/>
              <a:gd name="connsiteY6" fmla="*/ 193234 h 319173"/>
              <a:gd name="connsiteX7" fmla="*/ 253583 w 285640"/>
              <a:gd name="connsiteY7" fmla="*/ 204906 h 319173"/>
              <a:gd name="connsiteX8" fmla="*/ 252489 w 285640"/>
              <a:gd name="connsiteY8" fmla="*/ 276046 h 319173"/>
              <a:gd name="connsiteX9" fmla="*/ 164923 w 285640"/>
              <a:gd name="connsiteY9" fmla="*/ 290417 h 319173"/>
              <a:gd name="connsiteX10" fmla="*/ 149152 w 285640"/>
              <a:gd name="connsiteY10" fmla="*/ 266086 h 319173"/>
              <a:gd name="connsiteX11" fmla="*/ 136222 w 285640"/>
              <a:gd name="connsiteY11" fmla="*/ 294571 h 319173"/>
              <a:gd name="connsiteX12" fmla="*/ 58903 w 285640"/>
              <a:gd name="connsiteY12" fmla="*/ 306992 h 319173"/>
              <a:gd name="connsiteX13" fmla="*/ 41906 w 285640"/>
              <a:gd name="connsiteY13" fmla="*/ 205477 h 319173"/>
              <a:gd name="connsiteX14" fmla="*/ 45498 w 285640"/>
              <a:gd name="connsiteY14" fmla="*/ 202256 h 319173"/>
              <a:gd name="connsiteX15" fmla="*/ 23359 w 285640"/>
              <a:gd name="connsiteY15" fmla="*/ 190797 h 319173"/>
              <a:gd name="connsiteX16" fmla="*/ 5751 w 285640"/>
              <a:gd name="connsiteY16" fmla="*/ 117685 h 319173"/>
              <a:gd name="connsiteX17" fmla="*/ 46222 w 285640"/>
              <a:gd name="connsiteY17" fmla="*/ 86480 h 319173"/>
              <a:gd name="connsiteX18" fmla="*/ 85729 w 285640"/>
              <a:gd name="connsiteY18" fmla="*/ 96148 h 319173"/>
              <a:gd name="connsiteX19" fmla="*/ 84074 w 285640"/>
              <a:gd name="connsiteY19" fmla="*/ 84419 h 319173"/>
              <a:gd name="connsiteX20" fmla="*/ 143091 w 285640"/>
              <a:gd name="connsiteY20" fmla="*/ 0 h 3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640" h="319173">
                <a:moveTo>
                  <a:pt x="143091" y="0"/>
                </a:moveTo>
                <a:cubicBezTo>
                  <a:pt x="167537" y="0"/>
                  <a:pt x="188511" y="21260"/>
                  <a:pt x="197470" y="51559"/>
                </a:cubicBezTo>
                <a:lnTo>
                  <a:pt x="199625" y="66823"/>
                </a:lnTo>
                <a:lnTo>
                  <a:pt x="216792" y="63479"/>
                </a:lnTo>
                <a:cubicBezTo>
                  <a:pt x="254815" y="63480"/>
                  <a:pt x="285640" y="93217"/>
                  <a:pt x="285640" y="129899"/>
                </a:cubicBezTo>
                <a:cubicBezTo>
                  <a:pt x="285640" y="157410"/>
                  <a:pt x="268301" y="181015"/>
                  <a:pt x="243591" y="191098"/>
                </a:cubicBezTo>
                <a:lnTo>
                  <a:pt x="232624" y="193234"/>
                </a:lnTo>
                <a:lnTo>
                  <a:pt x="253583" y="204906"/>
                </a:lnTo>
                <a:cubicBezTo>
                  <a:pt x="273592" y="219241"/>
                  <a:pt x="276220" y="236259"/>
                  <a:pt x="252489" y="276046"/>
                </a:cubicBezTo>
                <a:cubicBezTo>
                  <a:pt x="220847" y="329095"/>
                  <a:pt x="191072" y="326679"/>
                  <a:pt x="164923" y="290417"/>
                </a:cubicBezTo>
                <a:lnTo>
                  <a:pt x="149152" y="266086"/>
                </a:lnTo>
                <a:lnTo>
                  <a:pt x="136222" y="294571"/>
                </a:lnTo>
                <a:cubicBezTo>
                  <a:pt x="120962" y="321167"/>
                  <a:pt x="102510" y="327580"/>
                  <a:pt x="58903" y="306992"/>
                </a:cubicBezTo>
                <a:cubicBezTo>
                  <a:pt x="760" y="279541"/>
                  <a:pt x="2915" y="243614"/>
                  <a:pt x="41906" y="205477"/>
                </a:cubicBezTo>
                <a:lnTo>
                  <a:pt x="45498" y="202256"/>
                </a:lnTo>
                <a:lnTo>
                  <a:pt x="23359" y="190797"/>
                </a:lnTo>
                <a:cubicBezTo>
                  <a:pt x="-1659" y="172294"/>
                  <a:pt x="-4926" y="148605"/>
                  <a:pt x="5751" y="117685"/>
                </a:cubicBezTo>
                <a:cubicBezTo>
                  <a:pt x="12870" y="97072"/>
                  <a:pt x="27814" y="87927"/>
                  <a:pt x="46222" y="86480"/>
                </a:cubicBezTo>
                <a:lnTo>
                  <a:pt x="85729" y="96148"/>
                </a:lnTo>
                <a:lnTo>
                  <a:pt x="84074" y="84419"/>
                </a:lnTo>
                <a:cubicBezTo>
                  <a:pt x="84074" y="37795"/>
                  <a:pt x="110498" y="-1"/>
                  <a:pt x="143091" y="0"/>
                </a:cubicBezTo>
                <a:close/>
              </a:path>
            </a:pathLst>
          </a:custGeom>
          <a:solidFill>
            <a:srgbClr val="BB8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1" name="자유형: 도형 200">
            <a:extLst>
              <a:ext uri="{FF2B5EF4-FFF2-40B4-BE49-F238E27FC236}">
                <a16:creationId xmlns:a16="http://schemas.microsoft.com/office/drawing/2014/main" id="{9A11DECB-0D23-4E97-8229-81E6937B5AD3}"/>
              </a:ext>
            </a:extLst>
          </p:cNvPr>
          <p:cNvSpPr/>
          <p:nvPr/>
        </p:nvSpPr>
        <p:spPr>
          <a:xfrm>
            <a:off x="4429565" y="2456551"/>
            <a:ext cx="110558" cy="123537"/>
          </a:xfrm>
          <a:custGeom>
            <a:avLst/>
            <a:gdLst>
              <a:gd name="connsiteX0" fmla="*/ 143091 w 285640"/>
              <a:gd name="connsiteY0" fmla="*/ 0 h 319173"/>
              <a:gd name="connsiteX1" fmla="*/ 197470 w 285640"/>
              <a:gd name="connsiteY1" fmla="*/ 51559 h 319173"/>
              <a:gd name="connsiteX2" fmla="*/ 199625 w 285640"/>
              <a:gd name="connsiteY2" fmla="*/ 66823 h 319173"/>
              <a:gd name="connsiteX3" fmla="*/ 216792 w 285640"/>
              <a:gd name="connsiteY3" fmla="*/ 63479 h 319173"/>
              <a:gd name="connsiteX4" fmla="*/ 285640 w 285640"/>
              <a:gd name="connsiteY4" fmla="*/ 129899 h 319173"/>
              <a:gd name="connsiteX5" fmla="*/ 243591 w 285640"/>
              <a:gd name="connsiteY5" fmla="*/ 191098 h 319173"/>
              <a:gd name="connsiteX6" fmla="*/ 232624 w 285640"/>
              <a:gd name="connsiteY6" fmla="*/ 193234 h 319173"/>
              <a:gd name="connsiteX7" fmla="*/ 253583 w 285640"/>
              <a:gd name="connsiteY7" fmla="*/ 204906 h 319173"/>
              <a:gd name="connsiteX8" fmla="*/ 252489 w 285640"/>
              <a:gd name="connsiteY8" fmla="*/ 276046 h 319173"/>
              <a:gd name="connsiteX9" fmla="*/ 164923 w 285640"/>
              <a:gd name="connsiteY9" fmla="*/ 290417 h 319173"/>
              <a:gd name="connsiteX10" fmla="*/ 149152 w 285640"/>
              <a:gd name="connsiteY10" fmla="*/ 266086 h 319173"/>
              <a:gd name="connsiteX11" fmla="*/ 136222 w 285640"/>
              <a:gd name="connsiteY11" fmla="*/ 294571 h 319173"/>
              <a:gd name="connsiteX12" fmla="*/ 58903 w 285640"/>
              <a:gd name="connsiteY12" fmla="*/ 306992 h 319173"/>
              <a:gd name="connsiteX13" fmla="*/ 41906 w 285640"/>
              <a:gd name="connsiteY13" fmla="*/ 205477 h 319173"/>
              <a:gd name="connsiteX14" fmla="*/ 45498 w 285640"/>
              <a:gd name="connsiteY14" fmla="*/ 202256 h 319173"/>
              <a:gd name="connsiteX15" fmla="*/ 23359 w 285640"/>
              <a:gd name="connsiteY15" fmla="*/ 190797 h 319173"/>
              <a:gd name="connsiteX16" fmla="*/ 5751 w 285640"/>
              <a:gd name="connsiteY16" fmla="*/ 117685 h 319173"/>
              <a:gd name="connsiteX17" fmla="*/ 46222 w 285640"/>
              <a:gd name="connsiteY17" fmla="*/ 86480 h 319173"/>
              <a:gd name="connsiteX18" fmla="*/ 85729 w 285640"/>
              <a:gd name="connsiteY18" fmla="*/ 96148 h 319173"/>
              <a:gd name="connsiteX19" fmla="*/ 84074 w 285640"/>
              <a:gd name="connsiteY19" fmla="*/ 84419 h 319173"/>
              <a:gd name="connsiteX20" fmla="*/ 143091 w 285640"/>
              <a:gd name="connsiteY20" fmla="*/ 0 h 3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640" h="319173">
                <a:moveTo>
                  <a:pt x="143091" y="0"/>
                </a:moveTo>
                <a:cubicBezTo>
                  <a:pt x="167537" y="0"/>
                  <a:pt x="188511" y="21260"/>
                  <a:pt x="197470" y="51559"/>
                </a:cubicBezTo>
                <a:lnTo>
                  <a:pt x="199625" y="66823"/>
                </a:lnTo>
                <a:lnTo>
                  <a:pt x="216792" y="63479"/>
                </a:lnTo>
                <a:cubicBezTo>
                  <a:pt x="254815" y="63480"/>
                  <a:pt x="285640" y="93217"/>
                  <a:pt x="285640" y="129899"/>
                </a:cubicBezTo>
                <a:cubicBezTo>
                  <a:pt x="285640" y="157410"/>
                  <a:pt x="268301" y="181015"/>
                  <a:pt x="243591" y="191098"/>
                </a:cubicBezTo>
                <a:lnTo>
                  <a:pt x="232624" y="193234"/>
                </a:lnTo>
                <a:lnTo>
                  <a:pt x="253583" y="204906"/>
                </a:lnTo>
                <a:cubicBezTo>
                  <a:pt x="273592" y="219241"/>
                  <a:pt x="276220" y="236259"/>
                  <a:pt x="252489" y="276046"/>
                </a:cubicBezTo>
                <a:cubicBezTo>
                  <a:pt x="220847" y="329095"/>
                  <a:pt x="191072" y="326679"/>
                  <a:pt x="164923" y="290417"/>
                </a:cubicBezTo>
                <a:lnTo>
                  <a:pt x="149152" y="266086"/>
                </a:lnTo>
                <a:lnTo>
                  <a:pt x="136222" y="294571"/>
                </a:lnTo>
                <a:cubicBezTo>
                  <a:pt x="120962" y="321167"/>
                  <a:pt x="102510" y="327580"/>
                  <a:pt x="58903" y="306992"/>
                </a:cubicBezTo>
                <a:cubicBezTo>
                  <a:pt x="760" y="279541"/>
                  <a:pt x="2915" y="243614"/>
                  <a:pt x="41906" y="205477"/>
                </a:cubicBezTo>
                <a:lnTo>
                  <a:pt x="45498" y="202256"/>
                </a:lnTo>
                <a:lnTo>
                  <a:pt x="23359" y="190797"/>
                </a:lnTo>
                <a:cubicBezTo>
                  <a:pt x="-1659" y="172294"/>
                  <a:pt x="-4926" y="148605"/>
                  <a:pt x="5751" y="117685"/>
                </a:cubicBezTo>
                <a:cubicBezTo>
                  <a:pt x="12870" y="97072"/>
                  <a:pt x="27814" y="87927"/>
                  <a:pt x="46222" y="86480"/>
                </a:cubicBezTo>
                <a:lnTo>
                  <a:pt x="85729" y="96148"/>
                </a:lnTo>
                <a:lnTo>
                  <a:pt x="84074" y="84419"/>
                </a:lnTo>
                <a:cubicBezTo>
                  <a:pt x="84074" y="37795"/>
                  <a:pt x="110498" y="-1"/>
                  <a:pt x="143091" y="0"/>
                </a:cubicBezTo>
                <a:close/>
              </a:path>
            </a:pathLst>
          </a:custGeom>
          <a:solidFill>
            <a:srgbClr val="885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8BEC1214-8530-4AFA-8B3D-A6C9542B9317}"/>
              </a:ext>
            </a:extLst>
          </p:cNvPr>
          <p:cNvGrpSpPr/>
          <p:nvPr/>
        </p:nvGrpSpPr>
        <p:grpSpPr>
          <a:xfrm>
            <a:off x="4465814" y="2492040"/>
            <a:ext cx="43963" cy="44589"/>
            <a:chOff x="3372297" y="1970346"/>
            <a:chExt cx="104328" cy="105817"/>
          </a:xfrm>
        </p:grpSpPr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DAC2E99E-7945-47FD-AB7B-BE5D77B49C53}"/>
                </a:ext>
              </a:extLst>
            </p:cNvPr>
            <p:cNvSpPr/>
            <p:nvPr/>
          </p:nvSpPr>
          <p:spPr>
            <a:xfrm>
              <a:off x="3372297" y="1970346"/>
              <a:ext cx="104328" cy="105817"/>
            </a:xfrm>
            <a:prstGeom prst="ellipse">
              <a:avLst/>
            </a:prstGeom>
            <a:solidFill>
              <a:srgbClr val="E9D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DF473179-B774-48E1-97DC-19F2B626FA07}"/>
                </a:ext>
              </a:extLst>
            </p:cNvPr>
            <p:cNvSpPr/>
            <p:nvPr/>
          </p:nvSpPr>
          <p:spPr>
            <a:xfrm flipH="1">
              <a:off x="3402765" y="2000068"/>
              <a:ext cx="45719" cy="46372"/>
            </a:xfrm>
            <a:prstGeom prst="ellipse">
              <a:avLst/>
            </a:prstGeom>
            <a:solidFill>
              <a:srgbClr val="483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0" name="자유형: 도형 199">
            <a:extLst>
              <a:ext uri="{FF2B5EF4-FFF2-40B4-BE49-F238E27FC236}">
                <a16:creationId xmlns:a16="http://schemas.microsoft.com/office/drawing/2014/main" id="{01D09E24-B3D2-4638-9307-A96FAA6B0E45}"/>
              </a:ext>
            </a:extLst>
          </p:cNvPr>
          <p:cNvSpPr/>
          <p:nvPr/>
        </p:nvSpPr>
        <p:spPr>
          <a:xfrm>
            <a:off x="4421255" y="2456012"/>
            <a:ext cx="55193" cy="59438"/>
          </a:xfrm>
          <a:custGeom>
            <a:avLst/>
            <a:gdLst>
              <a:gd name="connsiteX0" fmla="*/ 123825 w 123825"/>
              <a:gd name="connsiteY0" fmla="*/ 133350 h 133350"/>
              <a:gd name="connsiteX1" fmla="*/ 63500 w 123825"/>
              <a:gd name="connsiteY1" fmla="*/ 34925 h 133350"/>
              <a:gd name="connsiteX2" fmla="*/ 0 w 123825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25" h="133350">
                <a:moveTo>
                  <a:pt x="123825" y="133350"/>
                </a:moveTo>
                <a:cubicBezTo>
                  <a:pt x="103981" y="95250"/>
                  <a:pt x="84137" y="57150"/>
                  <a:pt x="63500" y="34925"/>
                </a:cubicBezTo>
                <a:cubicBezTo>
                  <a:pt x="42863" y="12700"/>
                  <a:pt x="21431" y="6350"/>
                  <a:pt x="0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B63F807-4F7F-4477-BD60-22CD1CCF5CCB}"/>
              </a:ext>
            </a:extLst>
          </p:cNvPr>
          <p:cNvSpPr/>
          <p:nvPr/>
        </p:nvSpPr>
        <p:spPr>
          <a:xfrm>
            <a:off x="4497150" y="2425809"/>
            <a:ext cx="42833" cy="71850"/>
          </a:xfrm>
          <a:custGeom>
            <a:avLst/>
            <a:gdLst>
              <a:gd name="connsiteX0" fmla="*/ 0 w 221456"/>
              <a:gd name="connsiteY0" fmla="*/ 371475 h 371475"/>
              <a:gd name="connsiteX1" fmla="*/ 142875 w 221456"/>
              <a:gd name="connsiteY1" fmla="*/ 211932 h 371475"/>
              <a:gd name="connsiteX2" fmla="*/ 221456 w 221456"/>
              <a:gd name="connsiteY2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56" h="371475">
                <a:moveTo>
                  <a:pt x="0" y="371475"/>
                </a:moveTo>
                <a:cubicBezTo>
                  <a:pt x="52983" y="322659"/>
                  <a:pt x="105966" y="273844"/>
                  <a:pt x="142875" y="211932"/>
                </a:cubicBezTo>
                <a:cubicBezTo>
                  <a:pt x="179784" y="150019"/>
                  <a:pt x="200620" y="75009"/>
                  <a:pt x="221456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FE31B21-F9F4-47D3-A4B1-40E92361010A}"/>
              </a:ext>
            </a:extLst>
          </p:cNvPr>
          <p:cNvSpPr/>
          <p:nvPr/>
        </p:nvSpPr>
        <p:spPr>
          <a:xfrm>
            <a:off x="4379704" y="2521148"/>
            <a:ext cx="93497" cy="46057"/>
          </a:xfrm>
          <a:custGeom>
            <a:avLst/>
            <a:gdLst>
              <a:gd name="connsiteX0" fmla="*/ 483394 w 483394"/>
              <a:gd name="connsiteY0" fmla="*/ 0 h 238125"/>
              <a:gd name="connsiteX1" fmla="*/ 233362 w 483394"/>
              <a:gd name="connsiteY1" fmla="*/ 150019 h 238125"/>
              <a:gd name="connsiteX2" fmla="*/ 0 w 483394"/>
              <a:gd name="connsiteY2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394" h="238125">
                <a:moveTo>
                  <a:pt x="483394" y="0"/>
                </a:moveTo>
                <a:cubicBezTo>
                  <a:pt x="398661" y="55166"/>
                  <a:pt x="313928" y="110332"/>
                  <a:pt x="233362" y="150019"/>
                </a:cubicBezTo>
                <a:cubicBezTo>
                  <a:pt x="152796" y="189706"/>
                  <a:pt x="76398" y="213915"/>
                  <a:pt x="0" y="238125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8850328-39BE-4164-A133-9B0215FEEF71}"/>
              </a:ext>
            </a:extLst>
          </p:cNvPr>
          <p:cNvSpPr/>
          <p:nvPr/>
        </p:nvSpPr>
        <p:spPr>
          <a:xfrm>
            <a:off x="4487017" y="2529899"/>
            <a:ext cx="7831" cy="103169"/>
          </a:xfrm>
          <a:custGeom>
            <a:avLst/>
            <a:gdLst>
              <a:gd name="connsiteX0" fmla="*/ 0 w 40487"/>
              <a:gd name="connsiteY0" fmla="*/ 0 h 533400"/>
              <a:gd name="connsiteX1" fmla="*/ 40481 w 40487"/>
              <a:gd name="connsiteY1" fmla="*/ 247650 h 533400"/>
              <a:gd name="connsiteX2" fmla="*/ 2381 w 40487"/>
              <a:gd name="connsiteY2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87" h="533400">
                <a:moveTo>
                  <a:pt x="0" y="0"/>
                </a:moveTo>
                <a:cubicBezTo>
                  <a:pt x="20042" y="79375"/>
                  <a:pt x="40084" y="158750"/>
                  <a:pt x="40481" y="247650"/>
                </a:cubicBezTo>
                <a:cubicBezTo>
                  <a:pt x="40878" y="336550"/>
                  <a:pt x="21629" y="434975"/>
                  <a:pt x="2381" y="53340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72C8954-D7AC-42C9-AF87-AF57AE1F79C2}"/>
              </a:ext>
            </a:extLst>
          </p:cNvPr>
          <p:cNvSpPr/>
          <p:nvPr/>
        </p:nvSpPr>
        <p:spPr>
          <a:xfrm>
            <a:off x="4501295" y="2523450"/>
            <a:ext cx="72771" cy="33161"/>
          </a:xfrm>
          <a:custGeom>
            <a:avLst/>
            <a:gdLst>
              <a:gd name="connsiteX0" fmla="*/ 0 w 376237"/>
              <a:gd name="connsiteY0" fmla="*/ 0 h 171450"/>
              <a:gd name="connsiteX1" fmla="*/ 207169 w 376237"/>
              <a:gd name="connsiteY1" fmla="*/ 71438 h 171450"/>
              <a:gd name="connsiteX2" fmla="*/ 376237 w 37623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7" h="171450">
                <a:moveTo>
                  <a:pt x="0" y="0"/>
                </a:moveTo>
                <a:cubicBezTo>
                  <a:pt x="72231" y="21431"/>
                  <a:pt x="144463" y="42863"/>
                  <a:pt x="207169" y="71438"/>
                </a:cubicBezTo>
                <a:cubicBezTo>
                  <a:pt x="269875" y="100013"/>
                  <a:pt x="323056" y="135731"/>
                  <a:pt x="376237" y="17145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A35B4291-8AA7-41D6-A4E7-889D7D198065}"/>
              </a:ext>
            </a:extLst>
          </p:cNvPr>
          <p:cNvSpPr/>
          <p:nvPr/>
        </p:nvSpPr>
        <p:spPr>
          <a:xfrm>
            <a:off x="4707796" y="2059586"/>
            <a:ext cx="370434" cy="343327"/>
          </a:xfrm>
          <a:custGeom>
            <a:avLst/>
            <a:gdLst>
              <a:gd name="connsiteX0" fmla="*/ 188078 w 370434"/>
              <a:gd name="connsiteY0" fmla="*/ 0 h 343327"/>
              <a:gd name="connsiteX1" fmla="*/ 230668 w 370434"/>
              <a:gd name="connsiteY1" fmla="*/ 29733 h 343327"/>
              <a:gd name="connsiteX2" fmla="*/ 233065 w 370434"/>
              <a:gd name="connsiteY2" fmla="*/ 42239 h 343327"/>
              <a:gd name="connsiteX3" fmla="*/ 253667 w 370434"/>
              <a:gd name="connsiteY3" fmla="*/ 51044 h 343327"/>
              <a:gd name="connsiteX4" fmla="*/ 278845 w 370434"/>
              <a:gd name="connsiteY4" fmla="*/ 74716 h 343327"/>
              <a:gd name="connsiteX5" fmla="*/ 283735 w 370434"/>
              <a:gd name="connsiteY5" fmla="*/ 90066 h 343327"/>
              <a:gd name="connsiteX6" fmla="*/ 310042 w 370434"/>
              <a:gd name="connsiteY6" fmla="*/ 110026 h 343327"/>
              <a:gd name="connsiteX7" fmla="*/ 356924 w 370434"/>
              <a:gd name="connsiteY7" fmla="*/ 193911 h 343327"/>
              <a:gd name="connsiteX8" fmla="*/ 340327 w 370434"/>
              <a:gd name="connsiteY8" fmla="*/ 340038 h 343327"/>
              <a:gd name="connsiteX9" fmla="*/ 286571 w 370434"/>
              <a:gd name="connsiteY9" fmla="*/ 304180 h 343327"/>
              <a:gd name="connsiteX10" fmla="*/ 262931 w 370434"/>
              <a:gd name="connsiteY10" fmla="*/ 278379 h 343327"/>
              <a:gd name="connsiteX11" fmla="*/ 254978 w 370434"/>
              <a:gd name="connsiteY11" fmla="*/ 295299 h 343327"/>
              <a:gd name="connsiteX12" fmla="*/ 161759 w 370434"/>
              <a:gd name="connsiteY12" fmla="*/ 312738 h 343327"/>
              <a:gd name="connsiteX13" fmla="*/ 115845 w 370434"/>
              <a:gd name="connsiteY13" fmla="*/ 204531 h 343327"/>
              <a:gd name="connsiteX14" fmla="*/ 123113 w 370434"/>
              <a:gd name="connsiteY14" fmla="*/ 193241 h 343327"/>
              <a:gd name="connsiteX15" fmla="*/ 118029 w 370434"/>
              <a:gd name="connsiteY15" fmla="*/ 192534 h 343327"/>
              <a:gd name="connsiteX16" fmla="*/ 2119 w 370434"/>
              <a:gd name="connsiteY16" fmla="*/ 160610 h 343327"/>
              <a:gd name="connsiteX17" fmla="*/ 42019 w 370434"/>
              <a:gd name="connsiteY17" fmla="*/ 85366 h 343327"/>
              <a:gd name="connsiteX18" fmla="*/ 64036 w 370434"/>
              <a:gd name="connsiteY18" fmla="*/ 74106 h 343327"/>
              <a:gd name="connsiteX19" fmla="*/ 73167 w 370434"/>
              <a:gd name="connsiteY19" fmla="*/ 62066 h 343327"/>
              <a:gd name="connsiteX20" fmla="*/ 124858 w 370434"/>
              <a:gd name="connsiteY20" fmla="*/ 35084 h 343327"/>
              <a:gd name="connsiteX21" fmla="*/ 144956 w 370434"/>
              <a:gd name="connsiteY21" fmla="*/ 32512 h 343327"/>
              <a:gd name="connsiteX22" fmla="*/ 145489 w 370434"/>
              <a:gd name="connsiteY22" fmla="*/ 29733 h 343327"/>
              <a:gd name="connsiteX23" fmla="*/ 188078 w 370434"/>
              <a:gd name="connsiteY23" fmla="*/ 0 h 3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34" h="343327">
                <a:moveTo>
                  <a:pt x="188078" y="0"/>
                </a:moveTo>
                <a:cubicBezTo>
                  <a:pt x="207224" y="0"/>
                  <a:pt x="223651" y="12260"/>
                  <a:pt x="230668" y="29733"/>
                </a:cubicBezTo>
                <a:lnTo>
                  <a:pt x="233065" y="42239"/>
                </a:lnTo>
                <a:lnTo>
                  <a:pt x="253667" y="51044"/>
                </a:lnTo>
                <a:cubicBezTo>
                  <a:pt x="264297" y="57782"/>
                  <a:pt x="272900" y="65806"/>
                  <a:pt x="278845" y="74716"/>
                </a:cubicBezTo>
                <a:lnTo>
                  <a:pt x="283735" y="90066"/>
                </a:lnTo>
                <a:lnTo>
                  <a:pt x="310042" y="110026"/>
                </a:lnTo>
                <a:cubicBezTo>
                  <a:pt x="328254" y="129433"/>
                  <a:pt x="345320" y="158928"/>
                  <a:pt x="356924" y="193911"/>
                </a:cubicBezTo>
                <a:cubicBezTo>
                  <a:pt x="380131" y="263876"/>
                  <a:pt x="372700" y="362637"/>
                  <a:pt x="340327" y="340038"/>
                </a:cubicBezTo>
                <a:cubicBezTo>
                  <a:pt x="324140" y="328738"/>
                  <a:pt x="304783" y="319419"/>
                  <a:pt x="286571" y="304180"/>
                </a:cubicBezTo>
                <a:lnTo>
                  <a:pt x="262931" y="278379"/>
                </a:lnTo>
                <a:lnTo>
                  <a:pt x="254978" y="295299"/>
                </a:lnTo>
                <a:cubicBezTo>
                  <a:pt x="238599" y="322492"/>
                  <a:pt x="213685" y="337465"/>
                  <a:pt x="161759" y="312738"/>
                </a:cubicBezTo>
                <a:cubicBezTo>
                  <a:pt x="92522" y="279769"/>
                  <a:pt x="98856" y="247580"/>
                  <a:pt x="115845" y="204531"/>
                </a:cubicBezTo>
                <a:lnTo>
                  <a:pt x="123113" y="193241"/>
                </a:lnTo>
                <a:lnTo>
                  <a:pt x="118029" y="192534"/>
                </a:lnTo>
                <a:cubicBezTo>
                  <a:pt x="27051" y="169056"/>
                  <a:pt x="13255" y="185719"/>
                  <a:pt x="2119" y="160610"/>
                </a:cubicBezTo>
                <a:cubicBezTo>
                  <a:pt x="-6233" y="141779"/>
                  <a:pt x="10715" y="108168"/>
                  <a:pt x="42019" y="85366"/>
                </a:cubicBezTo>
                <a:lnTo>
                  <a:pt x="64036" y="74106"/>
                </a:lnTo>
                <a:lnTo>
                  <a:pt x="73167" y="62066"/>
                </a:lnTo>
                <a:cubicBezTo>
                  <a:pt x="85835" y="50180"/>
                  <a:pt x="103774" y="40736"/>
                  <a:pt x="124858" y="35084"/>
                </a:cubicBezTo>
                <a:lnTo>
                  <a:pt x="144956" y="32512"/>
                </a:lnTo>
                <a:lnTo>
                  <a:pt x="145489" y="29733"/>
                </a:lnTo>
                <a:cubicBezTo>
                  <a:pt x="152505" y="12260"/>
                  <a:pt x="168932" y="0"/>
                  <a:pt x="188078" y="0"/>
                </a:cubicBezTo>
                <a:close/>
              </a:path>
            </a:pathLst>
          </a:custGeom>
          <a:solidFill>
            <a:srgbClr val="BB8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7C3D61F9-264A-4CEF-A001-9758AFBA08F5}"/>
              </a:ext>
            </a:extLst>
          </p:cNvPr>
          <p:cNvSpPr/>
          <p:nvPr/>
        </p:nvSpPr>
        <p:spPr>
          <a:xfrm>
            <a:off x="4830779" y="2134233"/>
            <a:ext cx="154585" cy="133915"/>
          </a:xfrm>
          <a:custGeom>
            <a:avLst/>
            <a:gdLst>
              <a:gd name="connsiteX0" fmla="*/ 188078 w 370434"/>
              <a:gd name="connsiteY0" fmla="*/ 0 h 343327"/>
              <a:gd name="connsiteX1" fmla="*/ 230668 w 370434"/>
              <a:gd name="connsiteY1" fmla="*/ 29733 h 343327"/>
              <a:gd name="connsiteX2" fmla="*/ 233065 w 370434"/>
              <a:gd name="connsiteY2" fmla="*/ 42239 h 343327"/>
              <a:gd name="connsiteX3" fmla="*/ 253667 w 370434"/>
              <a:gd name="connsiteY3" fmla="*/ 51044 h 343327"/>
              <a:gd name="connsiteX4" fmla="*/ 278845 w 370434"/>
              <a:gd name="connsiteY4" fmla="*/ 74716 h 343327"/>
              <a:gd name="connsiteX5" fmla="*/ 283735 w 370434"/>
              <a:gd name="connsiteY5" fmla="*/ 90066 h 343327"/>
              <a:gd name="connsiteX6" fmla="*/ 310042 w 370434"/>
              <a:gd name="connsiteY6" fmla="*/ 110026 h 343327"/>
              <a:gd name="connsiteX7" fmla="*/ 356924 w 370434"/>
              <a:gd name="connsiteY7" fmla="*/ 193911 h 343327"/>
              <a:gd name="connsiteX8" fmla="*/ 340327 w 370434"/>
              <a:gd name="connsiteY8" fmla="*/ 340038 h 343327"/>
              <a:gd name="connsiteX9" fmla="*/ 286571 w 370434"/>
              <a:gd name="connsiteY9" fmla="*/ 304180 h 343327"/>
              <a:gd name="connsiteX10" fmla="*/ 262931 w 370434"/>
              <a:gd name="connsiteY10" fmla="*/ 278379 h 343327"/>
              <a:gd name="connsiteX11" fmla="*/ 254978 w 370434"/>
              <a:gd name="connsiteY11" fmla="*/ 295299 h 343327"/>
              <a:gd name="connsiteX12" fmla="*/ 161759 w 370434"/>
              <a:gd name="connsiteY12" fmla="*/ 312738 h 343327"/>
              <a:gd name="connsiteX13" fmla="*/ 115845 w 370434"/>
              <a:gd name="connsiteY13" fmla="*/ 204531 h 343327"/>
              <a:gd name="connsiteX14" fmla="*/ 123113 w 370434"/>
              <a:gd name="connsiteY14" fmla="*/ 193241 h 343327"/>
              <a:gd name="connsiteX15" fmla="*/ 118029 w 370434"/>
              <a:gd name="connsiteY15" fmla="*/ 192534 h 343327"/>
              <a:gd name="connsiteX16" fmla="*/ 2119 w 370434"/>
              <a:gd name="connsiteY16" fmla="*/ 160610 h 343327"/>
              <a:gd name="connsiteX17" fmla="*/ 42019 w 370434"/>
              <a:gd name="connsiteY17" fmla="*/ 85366 h 343327"/>
              <a:gd name="connsiteX18" fmla="*/ 64036 w 370434"/>
              <a:gd name="connsiteY18" fmla="*/ 74106 h 343327"/>
              <a:gd name="connsiteX19" fmla="*/ 73167 w 370434"/>
              <a:gd name="connsiteY19" fmla="*/ 62066 h 343327"/>
              <a:gd name="connsiteX20" fmla="*/ 124858 w 370434"/>
              <a:gd name="connsiteY20" fmla="*/ 35084 h 343327"/>
              <a:gd name="connsiteX21" fmla="*/ 144956 w 370434"/>
              <a:gd name="connsiteY21" fmla="*/ 32512 h 343327"/>
              <a:gd name="connsiteX22" fmla="*/ 145489 w 370434"/>
              <a:gd name="connsiteY22" fmla="*/ 29733 h 343327"/>
              <a:gd name="connsiteX23" fmla="*/ 188078 w 370434"/>
              <a:gd name="connsiteY23" fmla="*/ 0 h 3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34" h="343327">
                <a:moveTo>
                  <a:pt x="188078" y="0"/>
                </a:moveTo>
                <a:cubicBezTo>
                  <a:pt x="207224" y="0"/>
                  <a:pt x="223651" y="12260"/>
                  <a:pt x="230668" y="29733"/>
                </a:cubicBezTo>
                <a:lnTo>
                  <a:pt x="233065" y="42239"/>
                </a:lnTo>
                <a:lnTo>
                  <a:pt x="253667" y="51044"/>
                </a:lnTo>
                <a:cubicBezTo>
                  <a:pt x="264297" y="57782"/>
                  <a:pt x="272900" y="65806"/>
                  <a:pt x="278845" y="74716"/>
                </a:cubicBezTo>
                <a:lnTo>
                  <a:pt x="283735" y="90066"/>
                </a:lnTo>
                <a:lnTo>
                  <a:pt x="310042" y="110026"/>
                </a:lnTo>
                <a:cubicBezTo>
                  <a:pt x="328254" y="129433"/>
                  <a:pt x="345320" y="158928"/>
                  <a:pt x="356924" y="193911"/>
                </a:cubicBezTo>
                <a:cubicBezTo>
                  <a:pt x="380131" y="263876"/>
                  <a:pt x="372700" y="362637"/>
                  <a:pt x="340327" y="340038"/>
                </a:cubicBezTo>
                <a:cubicBezTo>
                  <a:pt x="324140" y="328738"/>
                  <a:pt x="304783" y="319419"/>
                  <a:pt x="286571" y="304180"/>
                </a:cubicBezTo>
                <a:lnTo>
                  <a:pt x="262931" y="278379"/>
                </a:lnTo>
                <a:lnTo>
                  <a:pt x="254978" y="295299"/>
                </a:lnTo>
                <a:cubicBezTo>
                  <a:pt x="238599" y="322492"/>
                  <a:pt x="213685" y="337465"/>
                  <a:pt x="161759" y="312738"/>
                </a:cubicBezTo>
                <a:cubicBezTo>
                  <a:pt x="92522" y="279769"/>
                  <a:pt x="98856" y="247580"/>
                  <a:pt x="115845" y="204531"/>
                </a:cubicBezTo>
                <a:lnTo>
                  <a:pt x="123113" y="193241"/>
                </a:lnTo>
                <a:lnTo>
                  <a:pt x="118029" y="192534"/>
                </a:lnTo>
                <a:cubicBezTo>
                  <a:pt x="27051" y="169056"/>
                  <a:pt x="13255" y="185719"/>
                  <a:pt x="2119" y="160610"/>
                </a:cubicBezTo>
                <a:cubicBezTo>
                  <a:pt x="-6233" y="141779"/>
                  <a:pt x="10715" y="108168"/>
                  <a:pt x="42019" y="85366"/>
                </a:cubicBezTo>
                <a:lnTo>
                  <a:pt x="64036" y="74106"/>
                </a:lnTo>
                <a:lnTo>
                  <a:pt x="73167" y="62066"/>
                </a:lnTo>
                <a:cubicBezTo>
                  <a:pt x="85835" y="50180"/>
                  <a:pt x="103774" y="40736"/>
                  <a:pt x="124858" y="35084"/>
                </a:cubicBezTo>
                <a:lnTo>
                  <a:pt x="144956" y="32512"/>
                </a:lnTo>
                <a:lnTo>
                  <a:pt x="145489" y="29733"/>
                </a:lnTo>
                <a:cubicBezTo>
                  <a:pt x="152505" y="12260"/>
                  <a:pt x="168932" y="0"/>
                  <a:pt x="188078" y="0"/>
                </a:cubicBezTo>
                <a:close/>
              </a:path>
            </a:pathLst>
          </a:custGeom>
          <a:solidFill>
            <a:srgbClr val="885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D167CF42-FE34-471A-8AE8-A692BC8E93E4}"/>
              </a:ext>
            </a:extLst>
          </p:cNvPr>
          <p:cNvSpPr/>
          <p:nvPr/>
        </p:nvSpPr>
        <p:spPr>
          <a:xfrm rot="19720834">
            <a:off x="4894286" y="2164024"/>
            <a:ext cx="51037" cy="66851"/>
          </a:xfrm>
          <a:prstGeom prst="ellipse">
            <a:avLst/>
          </a:prstGeom>
          <a:solidFill>
            <a:srgbClr val="E9D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B120EE-06D1-48A1-8C25-0A8FF762A8BA}"/>
              </a:ext>
            </a:extLst>
          </p:cNvPr>
          <p:cNvSpPr/>
          <p:nvPr/>
        </p:nvSpPr>
        <p:spPr>
          <a:xfrm rot="19720834" flipH="1">
            <a:off x="4909108" y="2182505"/>
            <a:ext cx="22366" cy="29296"/>
          </a:xfrm>
          <a:prstGeom prst="ellipse">
            <a:avLst/>
          </a:prstGeom>
          <a:solidFill>
            <a:srgbClr val="48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59950D3F-8A3F-4871-8D57-CB9768D02189}"/>
              </a:ext>
            </a:extLst>
          </p:cNvPr>
          <p:cNvSpPr/>
          <p:nvPr/>
        </p:nvSpPr>
        <p:spPr>
          <a:xfrm>
            <a:off x="4806860" y="2114535"/>
            <a:ext cx="97631" cy="66675"/>
          </a:xfrm>
          <a:custGeom>
            <a:avLst/>
            <a:gdLst>
              <a:gd name="connsiteX0" fmla="*/ 97631 w 97631"/>
              <a:gd name="connsiteY0" fmla="*/ 66675 h 66675"/>
              <a:gd name="connsiteX1" fmla="*/ 57150 w 97631"/>
              <a:gd name="connsiteY1" fmla="*/ 30956 h 66675"/>
              <a:gd name="connsiteX2" fmla="*/ 0 w 97631"/>
              <a:gd name="connsiteY2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66675">
                <a:moveTo>
                  <a:pt x="97631" y="66675"/>
                </a:moveTo>
                <a:cubicBezTo>
                  <a:pt x="85526" y="54371"/>
                  <a:pt x="73422" y="42068"/>
                  <a:pt x="57150" y="30956"/>
                </a:cubicBezTo>
                <a:cubicBezTo>
                  <a:pt x="40878" y="19844"/>
                  <a:pt x="20439" y="9922"/>
                  <a:pt x="0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0D7FB3ED-CC14-457C-8774-8C6680561FE0}"/>
              </a:ext>
            </a:extLst>
          </p:cNvPr>
          <p:cNvSpPr/>
          <p:nvPr/>
        </p:nvSpPr>
        <p:spPr>
          <a:xfrm>
            <a:off x="4930685" y="2116916"/>
            <a:ext cx="23812" cy="64294"/>
          </a:xfrm>
          <a:custGeom>
            <a:avLst/>
            <a:gdLst>
              <a:gd name="connsiteX0" fmla="*/ 0 w 23812"/>
              <a:gd name="connsiteY0" fmla="*/ 64294 h 64294"/>
              <a:gd name="connsiteX1" fmla="*/ 23812 w 23812"/>
              <a:gd name="connsiteY1" fmla="*/ 0 h 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2" h="64294">
                <a:moveTo>
                  <a:pt x="0" y="64294"/>
                </a:moveTo>
                <a:lnTo>
                  <a:pt x="23812" y="0"/>
                </a:ln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6DBFDC5D-CEB9-4437-8C23-D33A7DDD77E4}"/>
              </a:ext>
            </a:extLst>
          </p:cNvPr>
          <p:cNvSpPr/>
          <p:nvPr/>
        </p:nvSpPr>
        <p:spPr>
          <a:xfrm>
            <a:off x="4837816" y="2202641"/>
            <a:ext cx="66675" cy="42863"/>
          </a:xfrm>
          <a:custGeom>
            <a:avLst/>
            <a:gdLst>
              <a:gd name="connsiteX0" fmla="*/ 66675 w 66675"/>
              <a:gd name="connsiteY0" fmla="*/ 0 h 42863"/>
              <a:gd name="connsiteX1" fmla="*/ 0 w 66675"/>
              <a:gd name="connsiteY1" fmla="*/ 42863 h 4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" h="42863">
                <a:moveTo>
                  <a:pt x="66675" y="0"/>
                </a:moveTo>
                <a:lnTo>
                  <a:pt x="0" y="42863"/>
                </a:ln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E8DFB1C2-D1D0-4587-A1A4-9F69FF8D9283}"/>
              </a:ext>
            </a:extLst>
          </p:cNvPr>
          <p:cNvSpPr/>
          <p:nvPr/>
        </p:nvSpPr>
        <p:spPr>
          <a:xfrm>
            <a:off x="4930685" y="2226454"/>
            <a:ext cx="40481" cy="111919"/>
          </a:xfrm>
          <a:custGeom>
            <a:avLst/>
            <a:gdLst>
              <a:gd name="connsiteX0" fmla="*/ 0 w 40481"/>
              <a:gd name="connsiteY0" fmla="*/ 0 h 111919"/>
              <a:gd name="connsiteX1" fmla="*/ 28575 w 40481"/>
              <a:gd name="connsiteY1" fmla="*/ 54769 h 111919"/>
              <a:gd name="connsiteX2" fmla="*/ 40481 w 40481"/>
              <a:gd name="connsiteY2" fmla="*/ 111919 h 11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81" h="111919">
                <a:moveTo>
                  <a:pt x="0" y="0"/>
                </a:moveTo>
                <a:cubicBezTo>
                  <a:pt x="10914" y="18058"/>
                  <a:pt x="21828" y="36116"/>
                  <a:pt x="28575" y="54769"/>
                </a:cubicBezTo>
                <a:cubicBezTo>
                  <a:pt x="35322" y="73422"/>
                  <a:pt x="37901" y="92670"/>
                  <a:pt x="40481" y="111919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9D90084C-A18B-49C2-8B77-AF6E55B54866}"/>
              </a:ext>
            </a:extLst>
          </p:cNvPr>
          <p:cNvSpPr/>
          <p:nvPr/>
        </p:nvSpPr>
        <p:spPr>
          <a:xfrm>
            <a:off x="4937829" y="2202641"/>
            <a:ext cx="119062" cy="52388"/>
          </a:xfrm>
          <a:custGeom>
            <a:avLst/>
            <a:gdLst>
              <a:gd name="connsiteX0" fmla="*/ 0 w 119062"/>
              <a:gd name="connsiteY0" fmla="*/ 0 h 52388"/>
              <a:gd name="connsiteX1" fmla="*/ 88106 w 119062"/>
              <a:gd name="connsiteY1" fmla="*/ 42863 h 52388"/>
              <a:gd name="connsiteX2" fmla="*/ 119062 w 119062"/>
              <a:gd name="connsiteY2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" h="52388">
                <a:moveTo>
                  <a:pt x="0" y="0"/>
                </a:moveTo>
                <a:cubicBezTo>
                  <a:pt x="34131" y="17066"/>
                  <a:pt x="68262" y="34132"/>
                  <a:pt x="88106" y="42863"/>
                </a:cubicBezTo>
                <a:cubicBezTo>
                  <a:pt x="107950" y="51594"/>
                  <a:pt x="113506" y="51991"/>
                  <a:pt x="119062" y="52388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4BBE7D56-C965-4C64-9318-F1BAAA230651}"/>
              </a:ext>
            </a:extLst>
          </p:cNvPr>
          <p:cNvSpPr/>
          <p:nvPr/>
        </p:nvSpPr>
        <p:spPr>
          <a:xfrm rot="21357794">
            <a:off x="6834344" y="2239753"/>
            <a:ext cx="1009980" cy="2729991"/>
          </a:xfrm>
          <a:custGeom>
            <a:avLst/>
            <a:gdLst>
              <a:gd name="connsiteX0" fmla="*/ 0 w 2159583"/>
              <a:gd name="connsiteY0" fmla="*/ 0 h 5837382"/>
              <a:gd name="connsiteX1" fmla="*/ 73891 w 2159583"/>
              <a:gd name="connsiteY1" fmla="*/ 646546 h 5837382"/>
              <a:gd name="connsiteX2" fmla="*/ 249382 w 2159583"/>
              <a:gd name="connsiteY2" fmla="*/ 1477818 h 5837382"/>
              <a:gd name="connsiteX3" fmla="*/ 572654 w 2159583"/>
              <a:gd name="connsiteY3" fmla="*/ 2225964 h 5837382"/>
              <a:gd name="connsiteX4" fmla="*/ 1006763 w 2159583"/>
              <a:gd name="connsiteY4" fmla="*/ 2881746 h 5837382"/>
              <a:gd name="connsiteX5" fmla="*/ 1431636 w 2159583"/>
              <a:gd name="connsiteY5" fmla="*/ 3509818 h 5837382"/>
              <a:gd name="connsiteX6" fmla="*/ 1828800 w 2159583"/>
              <a:gd name="connsiteY6" fmla="*/ 4119418 h 5837382"/>
              <a:gd name="connsiteX7" fmla="*/ 2004291 w 2159583"/>
              <a:gd name="connsiteY7" fmla="*/ 4645891 h 5837382"/>
              <a:gd name="connsiteX8" fmla="*/ 2142836 w 2159583"/>
              <a:gd name="connsiteY8" fmla="*/ 5200073 h 5837382"/>
              <a:gd name="connsiteX9" fmla="*/ 2152072 w 2159583"/>
              <a:gd name="connsiteY9" fmla="*/ 5837382 h 583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9583" h="5837382">
                <a:moveTo>
                  <a:pt x="0" y="0"/>
                </a:moveTo>
                <a:cubicBezTo>
                  <a:pt x="16163" y="200121"/>
                  <a:pt x="32327" y="400243"/>
                  <a:pt x="73891" y="646546"/>
                </a:cubicBezTo>
                <a:cubicBezTo>
                  <a:pt x="115455" y="892849"/>
                  <a:pt x="166255" y="1214582"/>
                  <a:pt x="249382" y="1477818"/>
                </a:cubicBezTo>
                <a:cubicBezTo>
                  <a:pt x="332509" y="1741054"/>
                  <a:pt x="446424" y="1991976"/>
                  <a:pt x="572654" y="2225964"/>
                </a:cubicBezTo>
                <a:cubicBezTo>
                  <a:pt x="698884" y="2459952"/>
                  <a:pt x="863599" y="2667770"/>
                  <a:pt x="1006763" y="2881746"/>
                </a:cubicBezTo>
                <a:cubicBezTo>
                  <a:pt x="1149927" y="3095722"/>
                  <a:pt x="1294630" y="3303539"/>
                  <a:pt x="1431636" y="3509818"/>
                </a:cubicBezTo>
                <a:cubicBezTo>
                  <a:pt x="1568642" y="3716097"/>
                  <a:pt x="1733358" y="3930073"/>
                  <a:pt x="1828800" y="4119418"/>
                </a:cubicBezTo>
                <a:cubicBezTo>
                  <a:pt x="1924243" y="4308764"/>
                  <a:pt x="1951952" y="4465782"/>
                  <a:pt x="2004291" y="4645891"/>
                </a:cubicBezTo>
                <a:cubicBezTo>
                  <a:pt x="2056630" y="4826000"/>
                  <a:pt x="2118206" y="5001491"/>
                  <a:pt x="2142836" y="5200073"/>
                </a:cubicBezTo>
                <a:cubicBezTo>
                  <a:pt x="2167466" y="5398655"/>
                  <a:pt x="2159769" y="5618018"/>
                  <a:pt x="2152072" y="5837382"/>
                </a:cubicBezTo>
              </a:path>
            </a:pathLst>
          </a:custGeom>
          <a:noFill/>
          <a:ln w="19050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자유형: 도형 313">
            <a:extLst>
              <a:ext uri="{FF2B5EF4-FFF2-40B4-BE49-F238E27FC236}">
                <a16:creationId xmlns:a16="http://schemas.microsoft.com/office/drawing/2014/main" id="{C9E9198F-EEF4-4E47-B297-B62BB92C1CB5}"/>
              </a:ext>
            </a:extLst>
          </p:cNvPr>
          <p:cNvSpPr/>
          <p:nvPr/>
        </p:nvSpPr>
        <p:spPr>
          <a:xfrm rot="21357794">
            <a:off x="6832100" y="3442706"/>
            <a:ext cx="478126" cy="187178"/>
          </a:xfrm>
          <a:custGeom>
            <a:avLst/>
            <a:gdLst>
              <a:gd name="connsiteX0" fmla="*/ 1022350 w 1022350"/>
              <a:gd name="connsiteY0" fmla="*/ 393700 h 400232"/>
              <a:gd name="connsiteX1" fmla="*/ 885825 w 1022350"/>
              <a:gd name="connsiteY1" fmla="*/ 396875 h 400232"/>
              <a:gd name="connsiteX2" fmla="*/ 628650 w 1022350"/>
              <a:gd name="connsiteY2" fmla="*/ 352425 h 400232"/>
              <a:gd name="connsiteX3" fmla="*/ 285750 w 1022350"/>
              <a:gd name="connsiteY3" fmla="*/ 215900 h 400232"/>
              <a:gd name="connsiteX4" fmla="*/ 60325 w 1022350"/>
              <a:gd name="connsiteY4" fmla="*/ 50800 h 400232"/>
              <a:gd name="connsiteX5" fmla="*/ 0 w 1022350"/>
              <a:gd name="connsiteY5" fmla="*/ 0 h 40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2350" h="400232">
                <a:moveTo>
                  <a:pt x="1022350" y="393700"/>
                </a:moveTo>
                <a:cubicBezTo>
                  <a:pt x="986896" y="398727"/>
                  <a:pt x="951442" y="403754"/>
                  <a:pt x="885825" y="396875"/>
                </a:cubicBezTo>
                <a:cubicBezTo>
                  <a:pt x="820208" y="389996"/>
                  <a:pt x="728662" y="382587"/>
                  <a:pt x="628650" y="352425"/>
                </a:cubicBezTo>
                <a:cubicBezTo>
                  <a:pt x="528637" y="322262"/>
                  <a:pt x="380471" y="266171"/>
                  <a:pt x="285750" y="215900"/>
                </a:cubicBezTo>
                <a:cubicBezTo>
                  <a:pt x="191029" y="165629"/>
                  <a:pt x="107950" y="86783"/>
                  <a:pt x="60325" y="50800"/>
                </a:cubicBezTo>
                <a:cubicBezTo>
                  <a:pt x="12700" y="14817"/>
                  <a:pt x="6350" y="7408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A71BD08-1883-4FBD-A96F-52802E8E42C9}"/>
              </a:ext>
            </a:extLst>
          </p:cNvPr>
          <p:cNvSpPr/>
          <p:nvPr/>
        </p:nvSpPr>
        <p:spPr>
          <a:xfrm rot="21357794">
            <a:off x="7109492" y="3520675"/>
            <a:ext cx="157396" cy="99486"/>
          </a:xfrm>
          <a:custGeom>
            <a:avLst/>
            <a:gdLst>
              <a:gd name="connsiteX0" fmla="*/ 336550 w 336550"/>
              <a:gd name="connsiteY0" fmla="*/ 212725 h 212725"/>
              <a:gd name="connsiteX1" fmla="*/ 171450 w 336550"/>
              <a:gd name="connsiteY1" fmla="*/ 152400 h 212725"/>
              <a:gd name="connsiteX2" fmla="*/ 0 w 336550"/>
              <a:gd name="connsiteY2" fmla="*/ 0 h 2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50" h="212725">
                <a:moveTo>
                  <a:pt x="336550" y="212725"/>
                </a:moveTo>
                <a:cubicBezTo>
                  <a:pt x="282046" y="200289"/>
                  <a:pt x="227542" y="187854"/>
                  <a:pt x="171450" y="152400"/>
                </a:cubicBezTo>
                <a:cubicBezTo>
                  <a:pt x="115358" y="116946"/>
                  <a:pt x="57679" y="58473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C0EBAE9-9E40-4F81-BB85-B5EB46B214CB}"/>
              </a:ext>
            </a:extLst>
          </p:cNvPr>
          <p:cNvSpPr/>
          <p:nvPr/>
        </p:nvSpPr>
        <p:spPr>
          <a:xfrm rot="21357794">
            <a:off x="7114165" y="3568457"/>
            <a:ext cx="56424" cy="13364"/>
          </a:xfrm>
          <a:custGeom>
            <a:avLst/>
            <a:gdLst>
              <a:gd name="connsiteX0" fmla="*/ 120650 w 120650"/>
              <a:gd name="connsiteY0" fmla="*/ 28575 h 28575"/>
              <a:gd name="connsiteX1" fmla="*/ 0 w 120650"/>
              <a:gd name="connsiteY1" fmla="*/ 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650" h="28575">
                <a:moveTo>
                  <a:pt x="120650" y="28575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5F5A4564-3855-44DF-A215-B8275D53B54C}"/>
              </a:ext>
            </a:extLst>
          </p:cNvPr>
          <p:cNvSpPr/>
          <p:nvPr/>
        </p:nvSpPr>
        <p:spPr>
          <a:xfrm rot="21357794">
            <a:off x="7082659" y="3620688"/>
            <a:ext cx="203427" cy="107640"/>
          </a:xfrm>
          <a:custGeom>
            <a:avLst/>
            <a:gdLst>
              <a:gd name="connsiteX0" fmla="*/ 434975 w 434975"/>
              <a:gd name="connsiteY0" fmla="*/ 0 h 230161"/>
              <a:gd name="connsiteX1" fmla="*/ 206375 w 434975"/>
              <a:gd name="connsiteY1" fmla="*/ 120650 h 230161"/>
              <a:gd name="connsiteX2" fmla="*/ 92075 w 434975"/>
              <a:gd name="connsiteY2" fmla="*/ 222250 h 230161"/>
              <a:gd name="connsiteX3" fmla="*/ 0 w 434975"/>
              <a:gd name="connsiteY3" fmla="*/ 215900 h 23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975" h="230161">
                <a:moveTo>
                  <a:pt x="434975" y="0"/>
                </a:moveTo>
                <a:cubicBezTo>
                  <a:pt x="349250" y="41804"/>
                  <a:pt x="263525" y="83608"/>
                  <a:pt x="206375" y="120650"/>
                </a:cubicBezTo>
                <a:cubicBezTo>
                  <a:pt x="149225" y="157692"/>
                  <a:pt x="126471" y="206375"/>
                  <a:pt x="92075" y="222250"/>
                </a:cubicBezTo>
                <a:cubicBezTo>
                  <a:pt x="57679" y="238125"/>
                  <a:pt x="28839" y="227012"/>
                  <a:pt x="0" y="2159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3A4EEB62-5C17-4B75-8733-D8D94B447947}"/>
              </a:ext>
            </a:extLst>
          </p:cNvPr>
          <p:cNvSpPr/>
          <p:nvPr/>
        </p:nvSpPr>
        <p:spPr>
          <a:xfrm rot="21357794">
            <a:off x="7066572" y="3675456"/>
            <a:ext cx="114334" cy="9395"/>
          </a:xfrm>
          <a:custGeom>
            <a:avLst/>
            <a:gdLst>
              <a:gd name="connsiteX0" fmla="*/ 244475 w 244475"/>
              <a:gd name="connsiteY0" fmla="*/ 0 h 20087"/>
              <a:gd name="connsiteX1" fmla="*/ 82550 w 244475"/>
              <a:gd name="connsiteY1" fmla="*/ 19050 h 20087"/>
              <a:gd name="connsiteX2" fmla="*/ 0 w 244475"/>
              <a:gd name="connsiteY2" fmla="*/ 15875 h 2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475" h="20087">
                <a:moveTo>
                  <a:pt x="244475" y="0"/>
                </a:moveTo>
                <a:cubicBezTo>
                  <a:pt x="183885" y="8202"/>
                  <a:pt x="123296" y="16404"/>
                  <a:pt x="82550" y="19050"/>
                </a:cubicBezTo>
                <a:cubicBezTo>
                  <a:pt x="41804" y="21696"/>
                  <a:pt x="20902" y="18785"/>
                  <a:pt x="0" y="15875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9" name="자유형: 도형 318">
            <a:extLst>
              <a:ext uri="{FF2B5EF4-FFF2-40B4-BE49-F238E27FC236}">
                <a16:creationId xmlns:a16="http://schemas.microsoft.com/office/drawing/2014/main" id="{5384D520-6841-4174-A35E-D5A72B2321F6}"/>
              </a:ext>
            </a:extLst>
          </p:cNvPr>
          <p:cNvSpPr/>
          <p:nvPr/>
        </p:nvSpPr>
        <p:spPr>
          <a:xfrm rot="21357794">
            <a:off x="7086443" y="3640466"/>
            <a:ext cx="138093" cy="8909"/>
          </a:xfrm>
          <a:custGeom>
            <a:avLst/>
            <a:gdLst>
              <a:gd name="connsiteX0" fmla="*/ 295275 w 295275"/>
              <a:gd name="connsiteY0" fmla="*/ 19050 h 19050"/>
              <a:gd name="connsiteX1" fmla="*/ 161925 w 295275"/>
              <a:gd name="connsiteY1" fmla="*/ 0 h 19050"/>
              <a:gd name="connsiteX2" fmla="*/ 0 w 295275"/>
              <a:gd name="connsiteY2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 h="19050">
                <a:moveTo>
                  <a:pt x="295275" y="19050"/>
                </a:moveTo>
                <a:cubicBezTo>
                  <a:pt x="253206" y="9525"/>
                  <a:pt x="211137" y="0"/>
                  <a:pt x="161925" y="0"/>
                </a:cubicBezTo>
                <a:cubicBezTo>
                  <a:pt x="112713" y="0"/>
                  <a:pt x="56356" y="9525"/>
                  <a:pt x="0" y="1905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0" name="자유형: 도형 319">
            <a:extLst>
              <a:ext uri="{FF2B5EF4-FFF2-40B4-BE49-F238E27FC236}">
                <a16:creationId xmlns:a16="http://schemas.microsoft.com/office/drawing/2014/main" id="{80AB61CB-BCB7-46B4-B259-2C54477A8396}"/>
              </a:ext>
            </a:extLst>
          </p:cNvPr>
          <p:cNvSpPr/>
          <p:nvPr/>
        </p:nvSpPr>
        <p:spPr>
          <a:xfrm rot="21357794">
            <a:off x="7015458" y="3450785"/>
            <a:ext cx="92061" cy="149971"/>
          </a:xfrm>
          <a:custGeom>
            <a:avLst/>
            <a:gdLst>
              <a:gd name="connsiteX0" fmla="*/ 196850 w 196850"/>
              <a:gd name="connsiteY0" fmla="*/ 320675 h 320675"/>
              <a:gd name="connsiteX1" fmla="*/ 120650 w 196850"/>
              <a:gd name="connsiteY1" fmla="*/ 231775 h 320675"/>
              <a:gd name="connsiteX2" fmla="*/ 76200 w 196850"/>
              <a:gd name="connsiteY2" fmla="*/ 114300 h 320675"/>
              <a:gd name="connsiteX3" fmla="*/ 0 w 196850"/>
              <a:gd name="connsiteY3" fmla="*/ 0 h 32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320675">
                <a:moveTo>
                  <a:pt x="196850" y="320675"/>
                </a:moveTo>
                <a:cubicBezTo>
                  <a:pt x="168804" y="293423"/>
                  <a:pt x="140758" y="266171"/>
                  <a:pt x="120650" y="231775"/>
                </a:cubicBezTo>
                <a:cubicBezTo>
                  <a:pt x="100542" y="197379"/>
                  <a:pt x="96308" y="152929"/>
                  <a:pt x="76200" y="114300"/>
                </a:cubicBezTo>
                <a:cubicBezTo>
                  <a:pt x="56092" y="75671"/>
                  <a:pt x="28046" y="37835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1" name="자유형: 도형 320">
            <a:extLst>
              <a:ext uri="{FF2B5EF4-FFF2-40B4-BE49-F238E27FC236}">
                <a16:creationId xmlns:a16="http://schemas.microsoft.com/office/drawing/2014/main" id="{C9A8D0A2-6302-40D6-AF8D-FD1B237B916C}"/>
              </a:ext>
            </a:extLst>
          </p:cNvPr>
          <p:cNvSpPr/>
          <p:nvPr/>
        </p:nvSpPr>
        <p:spPr>
          <a:xfrm rot="21357794">
            <a:off x="6994560" y="3528401"/>
            <a:ext cx="81667" cy="35637"/>
          </a:xfrm>
          <a:custGeom>
            <a:avLst/>
            <a:gdLst>
              <a:gd name="connsiteX0" fmla="*/ 174625 w 174625"/>
              <a:gd name="connsiteY0" fmla="*/ 76200 h 76200"/>
              <a:gd name="connsiteX1" fmla="*/ 60325 w 174625"/>
              <a:gd name="connsiteY1" fmla="*/ 34925 h 76200"/>
              <a:gd name="connsiteX2" fmla="*/ 0 w 174625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625" h="76200">
                <a:moveTo>
                  <a:pt x="174625" y="76200"/>
                </a:moveTo>
                <a:cubicBezTo>
                  <a:pt x="132027" y="61912"/>
                  <a:pt x="89429" y="47625"/>
                  <a:pt x="60325" y="34925"/>
                </a:cubicBezTo>
                <a:cubicBezTo>
                  <a:pt x="31221" y="22225"/>
                  <a:pt x="15610" y="11112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2" name="자유형: 도형 321">
            <a:extLst>
              <a:ext uri="{FF2B5EF4-FFF2-40B4-BE49-F238E27FC236}">
                <a16:creationId xmlns:a16="http://schemas.microsoft.com/office/drawing/2014/main" id="{C7140C72-9DD3-43D5-9331-8A0B25F18375}"/>
              </a:ext>
            </a:extLst>
          </p:cNvPr>
          <p:cNvSpPr/>
          <p:nvPr/>
        </p:nvSpPr>
        <p:spPr>
          <a:xfrm rot="21357794">
            <a:off x="7005074" y="3501565"/>
            <a:ext cx="62364" cy="50486"/>
          </a:xfrm>
          <a:custGeom>
            <a:avLst/>
            <a:gdLst>
              <a:gd name="connsiteX0" fmla="*/ 133350 w 133350"/>
              <a:gd name="connsiteY0" fmla="*/ 107950 h 107950"/>
              <a:gd name="connsiteX1" fmla="*/ 34925 w 133350"/>
              <a:gd name="connsiteY1" fmla="*/ 28575 h 107950"/>
              <a:gd name="connsiteX2" fmla="*/ 0 w 133350"/>
              <a:gd name="connsiteY2" fmla="*/ 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107950">
                <a:moveTo>
                  <a:pt x="133350" y="107950"/>
                </a:moveTo>
                <a:lnTo>
                  <a:pt x="34925" y="28575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3" name="자유형: 도형 322">
            <a:extLst>
              <a:ext uri="{FF2B5EF4-FFF2-40B4-BE49-F238E27FC236}">
                <a16:creationId xmlns:a16="http://schemas.microsoft.com/office/drawing/2014/main" id="{EECE3D74-479D-44A2-98A6-F6E7B556A565}"/>
              </a:ext>
            </a:extLst>
          </p:cNvPr>
          <p:cNvSpPr/>
          <p:nvPr/>
        </p:nvSpPr>
        <p:spPr>
          <a:xfrm rot="21357794">
            <a:off x="6918868" y="3602080"/>
            <a:ext cx="169274" cy="18125"/>
          </a:xfrm>
          <a:custGeom>
            <a:avLst/>
            <a:gdLst>
              <a:gd name="connsiteX0" fmla="*/ 361950 w 361950"/>
              <a:gd name="connsiteY0" fmla="*/ 0 h 38754"/>
              <a:gd name="connsiteX1" fmla="*/ 206375 w 361950"/>
              <a:gd name="connsiteY1" fmla="*/ 28575 h 38754"/>
              <a:gd name="connsiteX2" fmla="*/ 79375 w 361950"/>
              <a:gd name="connsiteY2" fmla="*/ 38100 h 38754"/>
              <a:gd name="connsiteX3" fmla="*/ 0 w 361950"/>
              <a:gd name="connsiteY3" fmla="*/ 12700 h 3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8754">
                <a:moveTo>
                  <a:pt x="361950" y="0"/>
                </a:moveTo>
                <a:cubicBezTo>
                  <a:pt x="307710" y="11112"/>
                  <a:pt x="253471" y="22225"/>
                  <a:pt x="206375" y="28575"/>
                </a:cubicBezTo>
                <a:cubicBezTo>
                  <a:pt x="159279" y="34925"/>
                  <a:pt x="113771" y="40746"/>
                  <a:pt x="79375" y="38100"/>
                </a:cubicBezTo>
                <a:cubicBezTo>
                  <a:pt x="44979" y="35454"/>
                  <a:pt x="22489" y="24077"/>
                  <a:pt x="0" y="127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4" name="자유형: 도형 323">
            <a:extLst>
              <a:ext uri="{FF2B5EF4-FFF2-40B4-BE49-F238E27FC236}">
                <a16:creationId xmlns:a16="http://schemas.microsoft.com/office/drawing/2014/main" id="{5000E76B-2874-4A12-842F-47F85A0F1C57}"/>
              </a:ext>
            </a:extLst>
          </p:cNvPr>
          <p:cNvSpPr/>
          <p:nvPr/>
        </p:nvSpPr>
        <p:spPr>
          <a:xfrm rot="21357794">
            <a:off x="6925217" y="3584811"/>
            <a:ext cx="98001" cy="29697"/>
          </a:xfrm>
          <a:custGeom>
            <a:avLst/>
            <a:gdLst>
              <a:gd name="connsiteX0" fmla="*/ 209550 w 209550"/>
              <a:gd name="connsiteY0" fmla="*/ 63500 h 63500"/>
              <a:gd name="connsiteX1" fmla="*/ 92075 w 209550"/>
              <a:gd name="connsiteY1" fmla="*/ 28575 h 63500"/>
              <a:gd name="connsiteX2" fmla="*/ 0 w 209550"/>
              <a:gd name="connsiteY2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63500">
                <a:moveTo>
                  <a:pt x="209550" y="63500"/>
                </a:moveTo>
                <a:lnTo>
                  <a:pt x="92075" y="28575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5" name="자유형: 도형 324">
            <a:extLst>
              <a:ext uri="{FF2B5EF4-FFF2-40B4-BE49-F238E27FC236}">
                <a16:creationId xmlns:a16="http://schemas.microsoft.com/office/drawing/2014/main" id="{B561DD3C-4E63-4D24-A1FB-E797D22A6220}"/>
              </a:ext>
            </a:extLst>
          </p:cNvPr>
          <p:cNvSpPr/>
          <p:nvPr/>
        </p:nvSpPr>
        <p:spPr>
          <a:xfrm rot="21357794">
            <a:off x="6865085" y="3376837"/>
            <a:ext cx="84637" cy="170760"/>
          </a:xfrm>
          <a:custGeom>
            <a:avLst/>
            <a:gdLst>
              <a:gd name="connsiteX0" fmla="*/ 180975 w 180975"/>
              <a:gd name="connsiteY0" fmla="*/ 365125 h 365125"/>
              <a:gd name="connsiteX1" fmla="*/ 168275 w 180975"/>
              <a:gd name="connsiteY1" fmla="*/ 250825 h 365125"/>
              <a:gd name="connsiteX2" fmla="*/ 133350 w 180975"/>
              <a:gd name="connsiteY2" fmla="*/ 133350 h 365125"/>
              <a:gd name="connsiteX3" fmla="*/ 0 w 180975"/>
              <a:gd name="connsiteY3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" h="365125">
                <a:moveTo>
                  <a:pt x="180975" y="365125"/>
                </a:moveTo>
                <a:cubicBezTo>
                  <a:pt x="178593" y="327289"/>
                  <a:pt x="176212" y="289454"/>
                  <a:pt x="168275" y="250825"/>
                </a:cubicBezTo>
                <a:cubicBezTo>
                  <a:pt x="160337" y="212196"/>
                  <a:pt x="161396" y="175154"/>
                  <a:pt x="133350" y="133350"/>
                </a:cubicBezTo>
                <a:cubicBezTo>
                  <a:pt x="105304" y="91546"/>
                  <a:pt x="52652" y="45773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6" name="자유형: 도형 325">
            <a:extLst>
              <a:ext uri="{FF2B5EF4-FFF2-40B4-BE49-F238E27FC236}">
                <a16:creationId xmlns:a16="http://schemas.microsoft.com/office/drawing/2014/main" id="{0C5C1BF4-16ED-4CC9-A978-DFA5D803F81F}"/>
              </a:ext>
            </a:extLst>
          </p:cNvPr>
          <p:cNvSpPr/>
          <p:nvPr/>
        </p:nvSpPr>
        <p:spPr>
          <a:xfrm rot="21357794">
            <a:off x="6907310" y="3359415"/>
            <a:ext cx="27288" cy="96516"/>
          </a:xfrm>
          <a:custGeom>
            <a:avLst/>
            <a:gdLst>
              <a:gd name="connsiteX0" fmla="*/ 57150 w 58349"/>
              <a:gd name="connsiteY0" fmla="*/ 206375 h 206375"/>
              <a:gd name="connsiteX1" fmla="*/ 50800 w 58349"/>
              <a:gd name="connsiteY1" fmla="*/ 66675 h 206375"/>
              <a:gd name="connsiteX2" fmla="*/ 0 w 58349"/>
              <a:gd name="connsiteY2" fmla="*/ 0 h 20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9" h="206375">
                <a:moveTo>
                  <a:pt x="57150" y="206375"/>
                </a:moveTo>
                <a:cubicBezTo>
                  <a:pt x="58737" y="153723"/>
                  <a:pt x="60325" y="101071"/>
                  <a:pt x="50800" y="66675"/>
                </a:cubicBezTo>
                <a:cubicBezTo>
                  <a:pt x="41275" y="32279"/>
                  <a:pt x="20637" y="16139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7" name="자유형: 도형 326">
            <a:extLst>
              <a:ext uri="{FF2B5EF4-FFF2-40B4-BE49-F238E27FC236}">
                <a16:creationId xmlns:a16="http://schemas.microsoft.com/office/drawing/2014/main" id="{F9BD57CB-C4C6-4EAC-B533-B4FF24696372}"/>
              </a:ext>
            </a:extLst>
          </p:cNvPr>
          <p:cNvSpPr/>
          <p:nvPr/>
        </p:nvSpPr>
        <p:spPr>
          <a:xfrm rot="21357794">
            <a:off x="6847794" y="3419441"/>
            <a:ext cx="89092" cy="59394"/>
          </a:xfrm>
          <a:custGeom>
            <a:avLst/>
            <a:gdLst>
              <a:gd name="connsiteX0" fmla="*/ 190500 w 190500"/>
              <a:gd name="connsiteY0" fmla="*/ 127000 h 127000"/>
              <a:gd name="connsiteX1" fmla="*/ 95250 w 190500"/>
              <a:gd name="connsiteY1" fmla="*/ 66675 h 127000"/>
              <a:gd name="connsiteX2" fmla="*/ 0 w 190500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27000">
                <a:moveTo>
                  <a:pt x="190500" y="127000"/>
                </a:moveTo>
                <a:cubicBezTo>
                  <a:pt x="158750" y="107421"/>
                  <a:pt x="127000" y="87842"/>
                  <a:pt x="95250" y="66675"/>
                </a:cubicBezTo>
                <a:cubicBezTo>
                  <a:pt x="63500" y="45508"/>
                  <a:pt x="31750" y="22754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8" name="자유형: 도형 327">
            <a:extLst>
              <a:ext uri="{FF2B5EF4-FFF2-40B4-BE49-F238E27FC236}">
                <a16:creationId xmlns:a16="http://schemas.microsoft.com/office/drawing/2014/main" id="{6C58516D-A6E8-4A94-9201-2A5287CF653A}"/>
              </a:ext>
            </a:extLst>
          </p:cNvPr>
          <p:cNvSpPr/>
          <p:nvPr/>
        </p:nvSpPr>
        <p:spPr>
          <a:xfrm rot="21357794">
            <a:off x="6829978" y="3437607"/>
            <a:ext cx="72758" cy="24966"/>
          </a:xfrm>
          <a:custGeom>
            <a:avLst/>
            <a:gdLst>
              <a:gd name="connsiteX0" fmla="*/ 155575 w 155575"/>
              <a:gd name="connsiteY0" fmla="*/ 50800 h 53382"/>
              <a:gd name="connsiteX1" fmla="*/ 53975 w 155575"/>
              <a:gd name="connsiteY1" fmla="*/ 47625 h 53382"/>
              <a:gd name="connsiteX2" fmla="*/ 0 w 155575"/>
              <a:gd name="connsiteY2" fmla="*/ 0 h 5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75" h="53382">
                <a:moveTo>
                  <a:pt x="155575" y="50800"/>
                </a:moveTo>
                <a:cubicBezTo>
                  <a:pt x="117739" y="53446"/>
                  <a:pt x="79904" y="56092"/>
                  <a:pt x="53975" y="47625"/>
                </a:cubicBezTo>
                <a:cubicBezTo>
                  <a:pt x="28046" y="39158"/>
                  <a:pt x="14023" y="19579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9" name="자유형: 도형 328">
            <a:extLst>
              <a:ext uri="{FF2B5EF4-FFF2-40B4-BE49-F238E27FC236}">
                <a16:creationId xmlns:a16="http://schemas.microsoft.com/office/drawing/2014/main" id="{98708F34-884B-489E-997B-BB5213D0B888}"/>
              </a:ext>
            </a:extLst>
          </p:cNvPr>
          <p:cNvSpPr/>
          <p:nvPr/>
        </p:nvSpPr>
        <p:spPr>
          <a:xfrm rot="21357794">
            <a:off x="6795370" y="3507974"/>
            <a:ext cx="173729" cy="54940"/>
          </a:xfrm>
          <a:custGeom>
            <a:avLst/>
            <a:gdLst>
              <a:gd name="connsiteX0" fmla="*/ 371475 w 371475"/>
              <a:gd name="connsiteY0" fmla="*/ 117475 h 117475"/>
              <a:gd name="connsiteX1" fmla="*/ 155575 w 371475"/>
              <a:gd name="connsiteY1" fmla="*/ 69850 h 117475"/>
              <a:gd name="connsiteX2" fmla="*/ 0 w 371475"/>
              <a:gd name="connsiteY2" fmla="*/ 0 h 11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475" h="117475">
                <a:moveTo>
                  <a:pt x="371475" y="117475"/>
                </a:moveTo>
                <a:cubicBezTo>
                  <a:pt x="294481" y="103452"/>
                  <a:pt x="217487" y="89429"/>
                  <a:pt x="155575" y="69850"/>
                </a:cubicBezTo>
                <a:cubicBezTo>
                  <a:pt x="93663" y="50271"/>
                  <a:pt x="46831" y="25135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0" name="자유형: 도형 329">
            <a:extLst>
              <a:ext uri="{FF2B5EF4-FFF2-40B4-BE49-F238E27FC236}">
                <a16:creationId xmlns:a16="http://schemas.microsoft.com/office/drawing/2014/main" id="{6CFB84BF-8843-4A38-99DF-DBEABABCB5E9}"/>
              </a:ext>
            </a:extLst>
          </p:cNvPr>
          <p:cNvSpPr/>
          <p:nvPr/>
        </p:nvSpPr>
        <p:spPr>
          <a:xfrm rot="21357794">
            <a:off x="6813872" y="3491505"/>
            <a:ext cx="54940" cy="51970"/>
          </a:xfrm>
          <a:custGeom>
            <a:avLst/>
            <a:gdLst>
              <a:gd name="connsiteX0" fmla="*/ 117475 w 117475"/>
              <a:gd name="connsiteY0" fmla="*/ 111125 h 111125"/>
              <a:gd name="connsiteX1" fmla="*/ 25400 w 117475"/>
              <a:gd name="connsiteY1" fmla="*/ 41275 h 111125"/>
              <a:gd name="connsiteX2" fmla="*/ 0 w 117475"/>
              <a:gd name="connsiteY2" fmla="*/ 0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" h="111125">
                <a:moveTo>
                  <a:pt x="117475" y="111125"/>
                </a:moveTo>
                <a:cubicBezTo>
                  <a:pt x="81227" y="85460"/>
                  <a:pt x="44979" y="59796"/>
                  <a:pt x="25400" y="41275"/>
                </a:cubicBezTo>
                <a:cubicBezTo>
                  <a:pt x="5821" y="22754"/>
                  <a:pt x="2910" y="11377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1" name="자유형: 도형 330">
            <a:extLst>
              <a:ext uri="{FF2B5EF4-FFF2-40B4-BE49-F238E27FC236}">
                <a16:creationId xmlns:a16="http://schemas.microsoft.com/office/drawing/2014/main" id="{BC178992-4286-4412-8988-B0E0CE91196D}"/>
              </a:ext>
            </a:extLst>
          </p:cNvPr>
          <p:cNvSpPr/>
          <p:nvPr/>
        </p:nvSpPr>
        <p:spPr>
          <a:xfrm rot="21357794">
            <a:off x="6787014" y="3543794"/>
            <a:ext cx="102456" cy="28272"/>
          </a:xfrm>
          <a:custGeom>
            <a:avLst/>
            <a:gdLst>
              <a:gd name="connsiteX0" fmla="*/ 219075 w 219075"/>
              <a:gd name="connsiteY0" fmla="*/ 12700 h 60451"/>
              <a:gd name="connsiteX1" fmla="*/ 149225 w 219075"/>
              <a:gd name="connsiteY1" fmla="*/ 60325 h 60451"/>
              <a:gd name="connsiteX2" fmla="*/ 0 w 219075"/>
              <a:gd name="connsiteY2" fmla="*/ 0 h 6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075" h="60451">
                <a:moveTo>
                  <a:pt x="219075" y="12700"/>
                </a:moveTo>
                <a:cubicBezTo>
                  <a:pt x="202406" y="37571"/>
                  <a:pt x="185737" y="62442"/>
                  <a:pt x="149225" y="60325"/>
                </a:cubicBezTo>
                <a:cubicBezTo>
                  <a:pt x="112713" y="58208"/>
                  <a:pt x="56356" y="29104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2" name="자유형: 도형 331">
            <a:extLst>
              <a:ext uri="{FF2B5EF4-FFF2-40B4-BE49-F238E27FC236}">
                <a16:creationId xmlns:a16="http://schemas.microsoft.com/office/drawing/2014/main" id="{A660ADE1-4410-4B43-9DF4-D67C4934EB27}"/>
              </a:ext>
            </a:extLst>
          </p:cNvPr>
          <p:cNvSpPr/>
          <p:nvPr/>
        </p:nvSpPr>
        <p:spPr>
          <a:xfrm rot="21357794">
            <a:off x="6545246" y="2710560"/>
            <a:ext cx="421701" cy="442490"/>
          </a:xfrm>
          <a:custGeom>
            <a:avLst/>
            <a:gdLst>
              <a:gd name="connsiteX0" fmla="*/ 901700 w 901700"/>
              <a:gd name="connsiteY0" fmla="*/ 946150 h 946150"/>
              <a:gd name="connsiteX1" fmla="*/ 638175 w 901700"/>
              <a:gd name="connsiteY1" fmla="*/ 796925 h 946150"/>
              <a:gd name="connsiteX2" fmla="*/ 457200 w 901700"/>
              <a:gd name="connsiteY2" fmla="*/ 596900 h 946150"/>
              <a:gd name="connsiteX3" fmla="*/ 279400 w 901700"/>
              <a:gd name="connsiteY3" fmla="*/ 342900 h 946150"/>
              <a:gd name="connsiteX4" fmla="*/ 76200 w 901700"/>
              <a:gd name="connsiteY4" fmla="*/ 92075 h 946150"/>
              <a:gd name="connsiteX5" fmla="*/ 0 w 901700"/>
              <a:gd name="connsiteY5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700" h="946150">
                <a:moveTo>
                  <a:pt x="901700" y="946150"/>
                </a:moveTo>
                <a:cubicBezTo>
                  <a:pt x="806979" y="900641"/>
                  <a:pt x="712258" y="855133"/>
                  <a:pt x="638175" y="796925"/>
                </a:cubicBezTo>
                <a:cubicBezTo>
                  <a:pt x="564092" y="738717"/>
                  <a:pt x="516996" y="672571"/>
                  <a:pt x="457200" y="596900"/>
                </a:cubicBezTo>
                <a:cubicBezTo>
                  <a:pt x="397404" y="521229"/>
                  <a:pt x="342900" y="427037"/>
                  <a:pt x="279400" y="342900"/>
                </a:cubicBezTo>
                <a:cubicBezTo>
                  <a:pt x="215900" y="258762"/>
                  <a:pt x="122767" y="149225"/>
                  <a:pt x="76200" y="92075"/>
                </a:cubicBezTo>
                <a:cubicBezTo>
                  <a:pt x="29633" y="34925"/>
                  <a:pt x="14816" y="17462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3" name="자유형: 도형 332">
            <a:extLst>
              <a:ext uri="{FF2B5EF4-FFF2-40B4-BE49-F238E27FC236}">
                <a16:creationId xmlns:a16="http://schemas.microsoft.com/office/drawing/2014/main" id="{B5565FF4-1C97-4048-97C9-AD7DEDA3A31E}"/>
              </a:ext>
            </a:extLst>
          </p:cNvPr>
          <p:cNvSpPr/>
          <p:nvPr/>
        </p:nvSpPr>
        <p:spPr>
          <a:xfrm rot="21357794">
            <a:off x="6829776" y="3117377"/>
            <a:ext cx="98001" cy="26044"/>
          </a:xfrm>
          <a:custGeom>
            <a:avLst/>
            <a:gdLst>
              <a:gd name="connsiteX0" fmla="*/ 209550 w 209550"/>
              <a:gd name="connsiteY0" fmla="*/ 4888 h 55688"/>
              <a:gd name="connsiteX1" fmla="*/ 63500 w 209550"/>
              <a:gd name="connsiteY1" fmla="*/ 4888 h 55688"/>
              <a:gd name="connsiteX2" fmla="*/ 0 w 209550"/>
              <a:gd name="connsiteY2" fmla="*/ 55688 h 5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55688">
                <a:moveTo>
                  <a:pt x="209550" y="4888"/>
                </a:moveTo>
                <a:cubicBezTo>
                  <a:pt x="153987" y="654"/>
                  <a:pt x="98425" y="-3579"/>
                  <a:pt x="63500" y="4888"/>
                </a:cubicBezTo>
                <a:cubicBezTo>
                  <a:pt x="28575" y="13355"/>
                  <a:pt x="14287" y="34521"/>
                  <a:pt x="0" y="55688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4" name="자유형: 도형 333">
            <a:extLst>
              <a:ext uri="{FF2B5EF4-FFF2-40B4-BE49-F238E27FC236}">
                <a16:creationId xmlns:a16="http://schemas.microsoft.com/office/drawing/2014/main" id="{3FA20E57-410E-4212-AA6E-37E2C365CB79}"/>
              </a:ext>
            </a:extLst>
          </p:cNvPr>
          <p:cNvSpPr/>
          <p:nvPr/>
        </p:nvSpPr>
        <p:spPr>
          <a:xfrm rot="21357794">
            <a:off x="6766067" y="3060832"/>
            <a:ext cx="80183" cy="63849"/>
          </a:xfrm>
          <a:custGeom>
            <a:avLst/>
            <a:gdLst>
              <a:gd name="connsiteX0" fmla="*/ 171450 w 171450"/>
              <a:gd name="connsiteY0" fmla="*/ 136525 h 136525"/>
              <a:gd name="connsiteX1" fmla="*/ 73025 w 171450"/>
              <a:gd name="connsiteY1" fmla="*/ 44450 h 136525"/>
              <a:gd name="connsiteX2" fmla="*/ 0 w 171450"/>
              <a:gd name="connsiteY2" fmla="*/ 0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136525">
                <a:moveTo>
                  <a:pt x="171450" y="136525"/>
                </a:moveTo>
                <a:cubicBezTo>
                  <a:pt x="136525" y="101864"/>
                  <a:pt x="101600" y="67204"/>
                  <a:pt x="73025" y="44450"/>
                </a:cubicBezTo>
                <a:cubicBezTo>
                  <a:pt x="44450" y="21696"/>
                  <a:pt x="22225" y="10848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5" name="자유형: 도형 334">
            <a:extLst>
              <a:ext uri="{FF2B5EF4-FFF2-40B4-BE49-F238E27FC236}">
                <a16:creationId xmlns:a16="http://schemas.microsoft.com/office/drawing/2014/main" id="{FEEFEB80-C135-49ED-8FCC-000DDFC94B43}"/>
              </a:ext>
            </a:extLst>
          </p:cNvPr>
          <p:cNvSpPr/>
          <p:nvPr/>
        </p:nvSpPr>
        <p:spPr>
          <a:xfrm rot="21357794">
            <a:off x="6710029" y="2836814"/>
            <a:ext cx="178184" cy="270246"/>
          </a:xfrm>
          <a:custGeom>
            <a:avLst/>
            <a:gdLst>
              <a:gd name="connsiteX0" fmla="*/ 381000 w 381000"/>
              <a:gd name="connsiteY0" fmla="*/ 577850 h 577850"/>
              <a:gd name="connsiteX1" fmla="*/ 215900 w 381000"/>
              <a:gd name="connsiteY1" fmla="*/ 400050 h 577850"/>
              <a:gd name="connsiteX2" fmla="*/ 127000 w 381000"/>
              <a:gd name="connsiteY2" fmla="*/ 187325 h 577850"/>
              <a:gd name="connsiteX3" fmla="*/ 0 w 38100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7850">
                <a:moveTo>
                  <a:pt x="381000" y="577850"/>
                </a:moveTo>
                <a:cubicBezTo>
                  <a:pt x="319616" y="521493"/>
                  <a:pt x="258233" y="465137"/>
                  <a:pt x="215900" y="400050"/>
                </a:cubicBezTo>
                <a:cubicBezTo>
                  <a:pt x="173567" y="334963"/>
                  <a:pt x="162983" y="254000"/>
                  <a:pt x="127000" y="187325"/>
                </a:cubicBezTo>
                <a:cubicBezTo>
                  <a:pt x="91017" y="120650"/>
                  <a:pt x="45508" y="60325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6" name="자유형: 도형 335">
            <a:extLst>
              <a:ext uri="{FF2B5EF4-FFF2-40B4-BE49-F238E27FC236}">
                <a16:creationId xmlns:a16="http://schemas.microsoft.com/office/drawing/2014/main" id="{BF87B546-AA89-4269-8923-5E95C074C1EA}"/>
              </a:ext>
            </a:extLst>
          </p:cNvPr>
          <p:cNvSpPr/>
          <p:nvPr/>
        </p:nvSpPr>
        <p:spPr>
          <a:xfrm rot="21357794">
            <a:off x="6744453" y="2771431"/>
            <a:ext cx="17818" cy="158880"/>
          </a:xfrm>
          <a:custGeom>
            <a:avLst/>
            <a:gdLst>
              <a:gd name="connsiteX0" fmla="*/ 38100 w 38100"/>
              <a:gd name="connsiteY0" fmla="*/ 339725 h 339725"/>
              <a:gd name="connsiteX1" fmla="*/ 28575 w 38100"/>
              <a:gd name="connsiteY1" fmla="*/ 107950 h 339725"/>
              <a:gd name="connsiteX2" fmla="*/ 0 w 38100"/>
              <a:gd name="connsiteY2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39725">
                <a:moveTo>
                  <a:pt x="38100" y="339725"/>
                </a:moveTo>
                <a:cubicBezTo>
                  <a:pt x="36512" y="252148"/>
                  <a:pt x="34925" y="164571"/>
                  <a:pt x="28575" y="107950"/>
                </a:cubicBezTo>
                <a:cubicBezTo>
                  <a:pt x="22225" y="51329"/>
                  <a:pt x="11112" y="25664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7" name="자유형: 도형 336">
            <a:extLst>
              <a:ext uri="{FF2B5EF4-FFF2-40B4-BE49-F238E27FC236}">
                <a16:creationId xmlns:a16="http://schemas.microsoft.com/office/drawing/2014/main" id="{B9829E2F-A0DA-4642-A4DA-030061FD6288}"/>
              </a:ext>
            </a:extLst>
          </p:cNvPr>
          <p:cNvSpPr/>
          <p:nvPr/>
        </p:nvSpPr>
        <p:spPr>
          <a:xfrm rot="21357794">
            <a:off x="6644852" y="2982921"/>
            <a:ext cx="132153" cy="30927"/>
          </a:xfrm>
          <a:custGeom>
            <a:avLst/>
            <a:gdLst>
              <a:gd name="connsiteX0" fmla="*/ 282575 w 282575"/>
              <a:gd name="connsiteY0" fmla="*/ 66129 h 66129"/>
              <a:gd name="connsiteX1" fmla="*/ 76200 w 282575"/>
              <a:gd name="connsiteY1" fmla="*/ 5804 h 66129"/>
              <a:gd name="connsiteX2" fmla="*/ 0 w 282575"/>
              <a:gd name="connsiteY2" fmla="*/ 5804 h 6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575" h="66129">
                <a:moveTo>
                  <a:pt x="282575" y="66129"/>
                </a:moveTo>
                <a:cubicBezTo>
                  <a:pt x="202935" y="40993"/>
                  <a:pt x="123296" y="15858"/>
                  <a:pt x="76200" y="5804"/>
                </a:cubicBezTo>
                <a:cubicBezTo>
                  <a:pt x="29104" y="-4250"/>
                  <a:pt x="14552" y="777"/>
                  <a:pt x="0" y="5804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8" name="자유형: 도형 337">
            <a:extLst>
              <a:ext uri="{FF2B5EF4-FFF2-40B4-BE49-F238E27FC236}">
                <a16:creationId xmlns:a16="http://schemas.microsoft.com/office/drawing/2014/main" id="{386E30A4-F1CE-4C43-9C29-7FAF9098DBF6}"/>
              </a:ext>
            </a:extLst>
          </p:cNvPr>
          <p:cNvSpPr/>
          <p:nvPr/>
        </p:nvSpPr>
        <p:spPr>
          <a:xfrm rot="21357794">
            <a:off x="6632343" y="2952565"/>
            <a:ext cx="40091" cy="35637"/>
          </a:xfrm>
          <a:custGeom>
            <a:avLst/>
            <a:gdLst>
              <a:gd name="connsiteX0" fmla="*/ 85725 w 85725"/>
              <a:gd name="connsiteY0" fmla="*/ 76200 h 76200"/>
              <a:gd name="connsiteX1" fmla="*/ 0 w 8572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 h="76200">
                <a:moveTo>
                  <a:pt x="85725" y="76200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9" name="자유형: 도형 338">
            <a:extLst>
              <a:ext uri="{FF2B5EF4-FFF2-40B4-BE49-F238E27FC236}">
                <a16:creationId xmlns:a16="http://schemas.microsoft.com/office/drawing/2014/main" id="{139BC5FB-1837-49D2-933E-2485870F6BAD}"/>
              </a:ext>
            </a:extLst>
          </p:cNvPr>
          <p:cNvSpPr/>
          <p:nvPr/>
        </p:nvSpPr>
        <p:spPr>
          <a:xfrm rot="21357794">
            <a:off x="6540541" y="2651483"/>
            <a:ext cx="124728" cy="226842"/>
          </a:xfrm>
          <a:custGeom>
            <a:avLst/>
            <a:gdLst>
              <a:gd name="connsiteX0" fmla="*/ 266700 w 266700"/>
              <a:gd name="connsiteY0" fmla="*/ 485044 h 485044"/>
              <a:gd name="connsiteX1" fmla="*/ 193675 w 266700"/>
              <a:gd name="connsiteY1" fmla="*/ 281844 h 485044"/>
              <a:gd name="connsiteX2" fmla="*/ 47625 w 266700"/>
              <a:gd name="connsiteY2" fmla="*/ 40544 h 485044"/>
              <a:gd name="connsiteX3" fmla="*/ 0 w 266700"/>
              <a:gd name="connsiteY3" fmla="*/ 2444 h 48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485044">
                <a:moveTo>
                  <a:pt x="266700" y="485044"/>
                </a:moveTo>
                <a:cubicBezTo>
                  <a:pt x="248443" y="420485"/>
                  <a:pt x="230187" y="355927"/>
                  <a:pt x="193675" y="281844"/>
                </a:cubicBezTo>
                <a:cubicBezTo>
                  <a:pt x="157163" y="207761"/>
                  <a:pt x="79904" y="87111"/>
                  <a:pt x="47625" y="40544"/>
                </a:cubicBezTo>
                <a:cubicBezTo>
                  <a:pt x="15346" y="-6023"/>
                  <a:pt x="7673" y="-1790"/>
                  <a:pt x="0" y="2444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0" name="자유형: 도형 339">
            <a:extLst>
              <a:ext uri="{FF2B5EF4-FFF2-40B4-BE49-F238E27FC236}">
                <a16:creationId xmlns:a16="http://schemas.microsoft.com/office/drawing/2014/main" id="{710927AA-23A8-4510-B5DB-D3BFE1D15496}"/>
              </a:ext>
            </a:extLst>
          </p:cNvPr>
          <p:cNvSpPr/>
          <p:nvPr/>
        </p:nvSpPr>
        <p:spPr>
          <a:xfrm rot="21357794">
            <a:off x="6603986" y="2675090"/>
            <a:ext cx="32667" cy="124729"/>
          </a:xfrm>
          <a:custGeom>
            <a:avLst/>
            <a:gdLst>
              <a:gd name="connsiteX0" fmla="*/ 69850 w 69850"/>
              <a:gd name="connsiteY0" fmla="*/ 266700 h 266700"/>
              <a:gd name="connsiteX1" fmla="*/ 47625 w 69850"/>
              <a:gd name="connsiteY1" fmla="*/ 120650 h 266700"/>
              <a:gd name="connsiteX2" fmla="*/ 0 w 69850"/>
              <a:gd name="connsiteY2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266700">
                <a:moveTo>
                  <a:pt x="69850" y="266700"/>
                </a:moveTo>
                <a:cubicBezTo>
                  <a:pt x="64558" y="215900"/>
                  <a:pt x="59267" y="165100"/>
                  <a:pt x="47625" y="120650"/>
                </a:cubicBezTo>
                <a:cubicBezTo>
                  <a:pt x="35983" y="76200"/>
                  <a:pt x="17991" y="38100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1" name="자유형: 도형 340">
            <a:extLst>
              <a:ext uri="{FF2B5EF4-FFF2-40B4-BE49-F238E27FC236}">
                <a16:creationId xmlns:a16="http://schemas.microsoft.com/office/drawing/2014/main" id="{C51B3524-EC26-4919-AC4B-06346A146248}"/>
              </a:ext>
            </a:extLst>
          </p:cNvPr>
          <p:cNvSpPr/>
          <p:nvPr/>
        </p:nvSpPr>
        <p:spPr>
          <a:xfrm rot="21357794">
            <a:off x="6622789" y="2601309"/>
            <a:ext cx="19111" cy="130668"/>
          </a:xfrm>
          <a:custGeom>
            <a:avLst/>
            <a:gdLst>
              <a:gd name="connsiteX0" fmla="*/ 0 w 40864"/>
              <a:gd name="connsiteY0" fmla="*/ 279400 h 279400"/>
              <a:gd name="connsiteX1" fmla="*/ 38100 w 40864"/>
              <a:gd name="connsiteY1" fmla="*/ 215900 h 279400"/>
              <a:gd name="connsiteX2" fmla="*/ 34925 w 40864"/>
              <a:gd name="connsiteY2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64" h="279400">
                <a:moveTo>
                  <a:pt x="0" y="279400"/>
                </a:moveTo>
                <a:cubicBezTo>
                  <a:pt x="16139" y="270933"/>
                  <a:pt x="32279" y="262467"/>
                  <a:pt x="38100" y="215900"/>
                </a:cubicBezTo>
                <a:cubicBezTo>
                  <a:pt x="43921" y="169333"/>
                  <a:pt x="39423" y="84666"/>
                  <a:pt x="34925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2" name="자유형: 도형 341">
            <a:extLst>
              <a:ext uri="{FF2B5EF4-FFF2-40B4-BE49-F238E27FC236}">
                <a16:creationId xmlns:a16="http://schemas.microsoft.com/office/drawing/2014/main" id="{639F6579-9BE2-4919-AB6C-29DBE643359A}"/>
              </a:ext>
            </a:extLst>
          </p:cNvPr>
          <p:cNvSpPr/>
          <p:nvPr/>
        </p:nvSpPr>
        <p:spPr>
          <a:xfrm rot="21357794">
            <a:off x="6541672" y="2810524"/>
            <a:ext cx="157396" cy="108395"/>
          </a:xfrm>
          <a:custGeom>
            <a:avLst/>
            <a:gdLst>
              <a:gd name="connsiteX0" fmla="*/ 336550 w 336550"/>
              <a:gd name="connsiteY0" fmla="*/ 231775 h 231775"/>
              <a:gd name="connsiteX1" fmla="*/ 190500 w 336550"/>
              <a:gd name="connsiteY1" fmla="*/ 209550 h 231775"/>
              <a:gd name="connsiteX2" fmla="*/ 66675 w 336550"/>
              <a:gd name="connsiteY2" fmla="*/ 98425 h 231775"/>
              <a:gd name="connsiteX3" fmla="*/ 0 w 336550"/>
              <a:gd name="connsiteY3" fmla="*/ 0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50" h="231775">
                <a:moveTo>
                  <a:pt x="336550" y="231775"/>
                </a:moveTo>
                <a:cubicBezTo>
                  <a:pt x="286014" y="231775"/>
                  <a:pt x="235479" y="231775"/>
                  <a:pt x="190500" y="209550"/>
                </a:cubicBezTo>
                <a:cubicBezTo>
                  <a:pt x="145521" y="187325"/>
                  <a:pt x="98425" y="133350"/>
                  <a:pt x="66675" y="98425"/>
                </a:cubicBezTo>
                <a:cubicBezTo>
                  <a:pt x="34925" y="63500"/>
                  <a:pt x="17462" y="31750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3" name="자유형: 도형 342">
            <a:extLst>
              <a:ext uri="{FF2B5EF4-FFF2-40B4-BE49-F238E27FC236}">
                <a16:creationId xmlns:a16="http://schemas.microsoft.com/office/drawing/2014/main" id="{99484BC3-5CE0-447C-BF83-3BD3A56F3C01}"/>
              </a:ext>
            </a:extLst>
          </p:cNvPr>
          <p:cNvSpPr/>
          <p:nvPr/>
        </p:nvSpPr>
        <p:spPr>
          <a:xfrm rot="21357794">
            <a:off x="6524127" y="2843802"/>
            <a:ext cx="83153" cy="53455"/>
          </a:xfrm>
          <a:custGeom>
            <a:avLst/>
            <a:gdLst>
              <a:gd name="connsiteX0" fmla="*/ 177800 w 177800"/>
              <a:gd name="connsiteY0" fmla="*/ 114300 h 114300"/>
              <a:gd name="connsiteX1" fmla="*/ 60325 w 177800"/>
              <a:gd name="connsiteY1" fmla="*/ 60325 h 114300"/>
              <a:gd name="connsiteX2" fmla="*/ 0 w 1778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" h="114300">
                <a:moveTo>
                  <a:pt x="177800" y="114300"/>
                </a:moveTo>
                <a:cubicBezTo>
                  <a:pt x="133879" y="96837"/>
                  <a:pt x="89958" y="79375"/>
                  <a:pt x="60325" y="60325"/>
                </a:cubicBezTo>
                <a:cubicBezTo>
                  <a:pt x="30692" y="41275"/>
                  <a:pt x="15346" y="20637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4" name="자유형: 도형 343">
            <a:extLst>
              <a:ext uri="{FF2B5EF4-FFF2-40B4-BE49-F238E27FC236}">
                <a16:creationId xmlns:a16="http://schemas.microsoft.com/office/drawing/2014/main" id="{2C1065B0-292D-42B7-B089-F7EACE3A15A1}"/>
              </a:ext>
            </a:extLst>
          </p:cNvPr>
          <p:cNvSpPr/>
          <p:nvPr/>
        </p:nvSpPr>
        <p:spPr>
          <a:xfrm rot="21357794">
            <a:off x="6891042" y="2701251"/>
            <a:ext cx="323700" cy="224214"/>
          </a:xfrm>
          <a:custGeom>
            <a:avLst/>
            <a:gdLst>
              <a:gd name="connsiteX0" fmla="*/ 0 w 692150"/>
              <a:gd name="connsiteY0" fmla="*/ 479425 h 479425"/>
              <a:gd name="connsiteX1" fmla="*/ 123825 w 692150"/>
              <a:gd name="connsiteY1" fmla="*/ 292100 h 479425"/>
              <a:gd name="connsiteX2" fmla="*/ 320675 w 692150"/>
              <a:gd name="connsiteY2" fmla="*/ 127000 h 479425"/>
              <a:gd name="connsiteX3" fmla="*/ 511175 w 692150"/>
              <a:gd name="connsiteY3" fmla="*/ 50800 h 479425"/>
              <a:gd name="connsiteX4" fmla="*/ 692150 w 692150"/>
              <a:gd name="connsiteY4" fmla="*/ 0 h 47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150" h="479425">
                <a:moveTo>
                  <a:pt x="0" y="479425"/>
                </a:moveTo>
                <a:cubicBezTo>
                  <a:pt x="35189" y="415131"/>
                  <a:pt x="70379" y="350838"/>
                  <a:pt x="123825" y="292100"/>
                </a:cubicBezTo>
                <a:cubicBezTo>
                  <a:pt x="177271" y="233362"/>
                  <a:pt x="256117" y="167217"/>
                  <a:pt x="320675" y="127000"/>
                </a:cubicBezTo>
                <a:cubicBezTo>
                  <a:pt x="385233" y="86783"/>
                  <a:pt x="449262" y="71967"/>
                  <a:pt x="511175" y="50800"/>
                </a:cubicBezTo>
                <a:cubicBezTo>
                  <a:pt x="573088" y="29633"/>
                  <a:pt x="632619" y="14816"/>
                  <a:pt x="69215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5" name="자유형: 도형 344">
            <a:extLst>
              <a:ext uri="{FF2B5EF4-FFF2-40B4-BE49-F238E27FC236}">
                <a16:creationId xmlns:a16="http://schemas.microsoft.com/office/drawing/2014/main" id="{791D90EE-D644-4B69-8392-225196328212}"/>
              </a:ext>
            </a:extLst>
          </p:cNvPr>
          <p:cNvSpPr/>
          <p:nvPr/>
        </p:nvSpPr>
        <p:spPr>
          <a:xfrm rot="21357794">
            <a:off x="6927088" y="2734571"/>
            <a:ext cx="11879" cy="135455"/>
          </a:xfrm>
          <a:custGeom>
            <a:avLst/>
            <a:gdLst>
              <a:gd name="connsiteX0" fmla="*/ 0 w 25400"/>
              <a:gd name="connsiteY0" fmla="*/ 289637 h 289637"/>
              <a:gd name="connsiteX1" fmla="*/ 6350 w 25400"/>
              <a:gd name="connsiteY1" fmla="*/ 45162 h 289637"/>
              <a:gd name="connsiteX2" fmla="*/ 25400 w 25400"/>
              <a:gd name="connsiteY2" fmla="*/ 712 h 28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" h="289637">
                <a:moveTo>
                  <a:pt x="0" y="289637"/>
                </a:moveTo>
                <a:cubicBezTo>
                  <a:pt x="1058" y="191476"/>
                  <a:pt x="2117" y="93316"/>
                  <a:pt x="6350" y="45162"/>
                </a:cubicBezTo>
                <a:cubicBezTo>
                  <a:pt x="10583" y="-2992"/>
                  <a:pt x="17991" y="-1140"/>
                  <a:pt x="25400" y="712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B3483764-1EC9-4B11-A145-12F377A90FCD}"/>
              </a:ext>
            </a:extLst>
          </p:cNvPr>
          <p:cNvSpPr/>
          <p:nvPr/>
        </p:nvSpPr>
        <p:spPr>
          <a:xfrm rot="21357794">
            <a:off x="6878843" y="2793710"/>
            <a:ext cx="43061" cy="83153"/>
          </a:xfrm>
          <a:custGeom>
            <a:avLst/>
            <a:gdLst>
              <a:gd name="connsiteX0" fmla="*/ 92075 w 92075"/>
              <a:gd name="connsiteY0" fmla="*/ 177800 h 177800"/>
              <a:gd name="connsiteX1" fmla="*/ 66675 w 92075"/>
              <a:gd name="connsiteY1" fmla="*/ 82550 h 177800"/>
              <a:gd name="connsiteX2" fmla="*/ 0 w 92075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075" h="177800">
                <a:moveTo>
                  <a:pt x="92075" y="177800"/>
                </a:moveTo>
                <a:cubicBezTo>
                  <a:pt x="87048" y="144991"/>
                  <a:pt x="82021" y="112183"/>
                  <a:pt x="66675" y="82550"/>
                </a:cubicBezTo>
                <a:cubicBezTo>
                  <a:pt x="51329" y="52917"/>
                  <a:pt x="25664" y="26458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7" name="자유형: 도형 346">
            <a:extLst>
              <a:ext uri="{FF2B5EF4-FFF2-40B4-BE49-F238E27FC236}">
                <a16:creationId xmlns:a16="http://schemas.microsoft.com/office/drawing/2014/main" id="{27D78E02-AE8C-4E68-903F-FF33C08960F0}"/>
              </a:ext>
            </a:extLst>
          </p:cNvPr>
          <p:cNvSpPr/>
          <p:nvPr/>
        </p:nvSpPr>
        <p:spPr>
          <a:xfrm rot="21357794">
            <a:off x="6880394" y="2832681"/>
            <a:ext cx="29697" cy="7424"/>
          </a:xfrm>
          <a:custGeom>
            <a:avLst/>
            <a:gdLst>
              <a:gd name="connsiteX0" fmla="*/ 63500 w 63500"/>
              <a:gd name="connsiteY0" fmla="*/ 15875 h 15875"/>
              <a:gd name="connsiteX1" fmla="*/ 0 w 63500"/>
              <a:gd name="connsiteY1" fmla="*/ 0 h 1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0" h="15875">
                <a:moveTo>
                  <a:pt x="63500" y="15875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8" name="자유형: 도형 347">
            <a:extLst>
              <a:ext uri="{FF2B5EF4-FFF2-40B4-BE49-F238E27FC236}">
                <a16:creationId xmlns:a16="http://schemas.microsoft.com/office/drawing/2014/main" id="{3CB12DD5-D2A9-411D-98C9-2F9F346F770C}"/>
              </a:ext>
            </a:extLst>
          </p:cNvPr>
          <p:cNvSpPr/>
          <p:nvPr/>
        </p:nvSpPr>
        <p:spPr>
          <a:xfrm rot="21357794">
            <a:off x="6963409" y="2636938"/>
            <a:ext cx="59429" cy="178184"/>
          </a:xfrm>
          <a:custGeom>
            <a:avLst/>
            <a:gdLst>
              <a:gd name="connsiteX0" fmla="*/ 74 w 127074"/>
              <a:gd name="connsiteY0" fmla="*/ 381000 h 381000"/>
              <a:gd name="connsiteX1" fmla="*/ 12774 w 127074"/>
              <a:gd name="connsiteY1" fmla="*/ 228600 h 381000"/>
              <a:gd name="connsiteX2" fmla="*/ 79449 w 127074"/>
              <a:gd name="connsiteY2" fmla="*/ 53975 h 381000"/>
              <a:gd name="connsiteX3" fmla="*/ 127074 w 127074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74" h="381000">
                <a:moveTo>
                  <a:pt x="74" y="381000"/>
                </a:moveTo>
                <a:cubicBezTo>
                  <a:pt x="-191" y="332052"/>
                  <a:pt x="-455" y="283104"/>
                  <a:pt x="12774" y="228600"/>
                </a:cubicBezTo>
                <a:cubicBezTo>
                  <a:pt x="26003" y="174096"/>
                  <a:pt x="60399" y="92075"/>
                  <a:pt x="79449" y="53975"/>
                </a:cubicBezTo>
                <a:cubicBezTo>
                  <a:pt x="98499" y="15875"/>
                  <a:pt x="112786" y="7937"/>
                  <a:pt x="127074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9" name="자유형: 도형 348">
            <a:extLst>
              <a:ext uri="{FF2B5EF4-FFF2-40B4-BE49-F238E27FC236}">
                <a16:creationId xmlns:a16="http://schemas.microsoft.com/office/drawing/2014/main" id="{35A6C1E5-0E78-4DBC-AD15-071EFB1705E6}"/>
              </a:ext>
            </a:extLst>
          </p:cNvPr>
          <p:cNvSpPr/>
          <p:nvPr/>
        </p:nvSpPr>
        <p:spPr>
          <a:xfrm rot="21357794">
            <a:off x="6964563" y="2674072"/>
            <a:ext cx="68304" cy="93128"/>
          </a:xfrm>
          <a:custGeom>
            <a:avLst/>
            <a:gdLst>
              <a:gd name="connsiteX0" fmla="*/ 0 w 146050"/>
              <a:gd name="connsiteY0" fmla="*/ 199130 h 199130"/>
              <a:gd name="connsiteX1" fmla="*/ 111125 w 146050"/>
              <a:gd name="connsiteY1" fmla="*/ 24505 h 199130"/>
              <a:gd name="connsiteX2" fmla="*/ 146050 w 146050"/>
              <a:gd name="connsiteY2" fmla="*/ 5455 h 1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" h="199130">
                <a:moveTo>
                  <a:pt x="0" y="199130"/>
                </a:moveTo>
                <a:cubicBezTo>
                  <a:pt x="43391" y="127957"/>
                  <a:pt x="86783" y="56784"/>
                  <a:pt x="111125" y="24505"/>
                </a:cubicBezTo>
                <a:cubicBezTo>
                  <a:pt x="135467" y="-7774"/>
                  <a:pt x="140758" y="-1160"/>
                  <a:pt x="146050" y="5455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1C88A136-5F90-478C-9ABD-E503F155C065}"/>
              </a:ext>
            </a:extLst>
          </p:cNvPr>
          <p:cNvSpPr/>
          <p:nvPr/>
        </p:nvSpPr>
        <p:spPr>
          <a:xfrm rot="21357794">
            <a:off x="6963908" y="2663838"/>
            <a:ext cx="8909" cy="54940"/>
          </a:xfrm>
          <a:custGeom>
            <a:avLst/>
            <a:gdLst>
              <a:gd name="connsiteX0" fmla="*/ 19050 w 19050"/>
              <a:gd name="connsiteY0" fmla="*/ 117475 h 117475"/>
              <a:gd name="connsiteX1" fmla="*/ 0 w 19050"/>
              <a:gd name="connsiteY1" fmla="*/ 0 h 11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17475">
                <a:moveTo>
                  <a:pt x="19050" y="117475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1" name="자유형: 도형 350">
            <a:extLst>
              <a:ext uri="{FF2B5EF4-FFF2-40B4-BE49-F238E27FC236}">
                <a16:creationId xmlns:a16="http://schemas.microsoft.com/office/drawing/2014/main" id="{4D2FE172-6318-42F9-83C9-B495A1E8EBED}"/>
              </a:ext>
            </a:extLst>
          </p:cNvPr>
          <p:cNvSpPr/>
          <p:nvPr/>
        </p:nvSpPr>
        <p:spPr>
          <a:xfrm rot="21357794">
            <a:off x="7040020" y="2593997"/>
            <a:ext cx="109880" cy="154426"/>
          </a:xfrm>
          <a:custGeom>
            <a:avLst/>
            <a:gdLst>
              <a:gd name="connsiteX0" fmla="*/ 0 w 234950"/>
              <a:gd name="connsiteY0" fmla="*/ 330200 h 330200"/>
              <a:gd name="connsiteX1" fmla="*/ 63500 w 234950"/>
              <a:gd name="connsiteY1" fmla="*/ 187325 h 330200"/>
              <a:gd name="connsiteX2" fmla="*/ 187325 w 234950"/>
              <a:gd name="connsiteY2" fmla="*/ 38100 h 330200"/>
              <a:gd name="connsiteX3" fmla="*/ 234950 w 234950"/>
              <a:gd name="connsiteY3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" h="330200">
                <a:moveTo>
                  <a:pt x="0" y="330200"/>
                </a:moveTo>
                <a:cubicBezTo>
                  <a:pt x="16139" y="283104"/>
                  <a:pt x="32279" y="236008"/>
                  <a:pt x="63500" y="187325"/>
                </a:cubicBezTo>
                <a:cubicBezTo>
                  <a:pt x="94721" y="138642"/>
                  <a:pt x="158750" y="69321"/>
                  <a:pt x="187325" y="38100"/>
                </a:cubicBezTo>
                <a:cubicBezTo>
                  <a:pt x="215900" y="6879"/>
                  <a:pt x="225425" y="3439"/>
                  <a:pt x="23495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2" name="자유형: 도형 351">
            <a:extLst>
              <a:ext uri="{FF2B5EF4-FFF2-40B4-BE49-F238E27FC236}">
                <a16:creationId xmlns:a16="http://schemas.microsoft.com/office/drawing/2014/main" id="{730D1BAD-136E-4867-90F0-2DDE88B16B21}"/>
              </a:ext>
            </a:extLst>
          </p:cNvPr>
          <p:cNvSpPr/>
          <p:nvPr/>
        </p:nvSpPr>
        <p:spPr>
          <a:xfrm rot="21357794">
            <a:off x="7054534" y="2659290"/>
            <a:ext cx="83153" cy="56425"/>
          </a:xfrm>
          <a:custGeom>
            <a:avLst/>
            <a:gdLst>
              <a:gd name="connsiteX0" fmla="*/ 0 w 177800"/>
              <a:gd name="connsiteY0" fmla="*/ 120650 h 120650"/>
              <a:gd name="connsiteX1" fmla="*/ 98425 w 177800"/>
              <a:gd name="connsiteY1" fmla="*/ 38100 h 120650"/>
              <a:gd name="connsiteX2" fmla="*/ 177800 w 177800"/>
              <a:gd name="connsiteY2" fmla="*/ 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" h="120650">
                <a:moveTo>
                  <a:pt x="0" y="120650"/>
                </a:moveTo>
                <a:cubicBezTo>
                  <a:pt x="34396" y="89429"/>
                  <a:pt x="68792" y="58208"/>
                  <a:pt x="98425" y="38100"/>
                </a:cubicBezTo>
                <a:cubicBezTo>
                  <a:pt x="128058" y="17992"/>
                  <a:pt x="152929" y="8996"/>
                  <a:pt x="17780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3" name="자유형: 도형 352">
            <a:extLst>
              <a:ext uri="{FF2B5EF4-FFF2-40B4-BE49-F238E27FC236}">
                <a16:creationId xmlns:a16="http://schemas.microsoft.com/office/drawing/2014/main" id="{852CD371-F608-425C-A714-18CD883B6FE9}"/>
              </a:ext>
            </a:extLst>
          </p:cNvPr>
          <p:cNvSpPr/>
          <p:nvPr/>
        </p:nvSpPr>
        <p:spPr>
          <a:xfrm rot="21357794">
            <a:off x="7109159" y="2639975"/>
            <a:ext cx="115820" cy="81122"/>
          </a:xfrm>
          <a:custGeom>
            <a:avLst/>
            <a:gdLst>
              <a:gd name="connsiteX0" fmla="*/ 0 w 247650"/>
              <a:gd name="connsiteY0" fmla="*/ 173458 h 173458"/>
              <a:gd name="connsiteX1" fmla="*/ 165100 w 247650"/>
              <a:gd name="connsiteY1" fmla="*/ 24233 h 173458"/>
              <a:gd name="connsiteX2" fmla="*/ 247650 w 247650"/>
              <a:gd name="connsiteY2" fmla="*/ 2008 h 17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" h="173458">
                <a:moveTo>
                  <a:pt x="0" y="173458"/>
                </a:moveTo>
                <a:cubicBezTo>
                  <a:pt x="61912" y="113133"/>
                  <a:pt x="123825" y="52808"/>
                  <a:pt x="165100" y="24233"/>
                </a:cubicBezTo>
                <a:cubicBezTo>
                  <a:pt x="206375" y="-4342"/>
                  <a:pt x="227012" y="-1167"/>
                  <a:pt x="247650" y="2008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4" name="자유형: 도형 353">
            <a:extLst>
              <a:ext uri="{FF2B5EF4-FFF2-40B4-BE49-F238E27FC236}">
                <a16:creationId xmlns:a16="http://schemas.microsoft.com/office/drawing/2014/main" id="{FF65574A-AC42-445D-8A8D-8C8626DAD408}"/>
              </a:ext>
            </a:extLst>
          </p:cNvPr>
          <p:cNvSpPr/>
          <p:nvPr/>
        </p:nvSpPr>
        <p:spPr>
          <a:xfrm rot="21357794">
            <a:off x="7167954" y="2661553"/>
            <a:ext cx="86122" cy="17818"/>
          </a:xfrm>
          <a:custGeom>
            <a:avLst/>
            <a:gdLst>
              <a:gd name="connsiteX0" fmla="*/ 0 w 184150"/>
              <a:gd name="connsiteY0" fmla="*/ 0 h 38100"/>
              <a:gd name="connsiteX1" fmla="*/ 142875 w 184150"/>
              <a:gd name="connsiteY1" fmla="*/ 6350 h 38100"/>
              <a:gd name="connsiteX2" fmla="*/ 184150 w 184150"/>
              <a:gd name="connsiteY2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" h="38100">
                <a:moveTo>
                  <a:pt x="0" y="0"/>
                </a:moveTo>
                <a:cubicBezTo>
                  <a:pt x="56091" y="0"/>
                  <a:pt x="112183" y="0"/>
                  <a:pt x="142875" y="6350"/>
                </a:cubicBezTo>
                <a:cubicBezTo>
                  <a:pt x="173567" y="12700"/>
                  <a:pt x="178858" y="25400"/>
                  <a:pt x="184150" y="381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5" name="자유형: 도형 354">
            <a:extLst>
              <a:ext uri="{FF2B5EF4-FFF2-40B4-BE49-F238E27FC236}">
                <a16:creationId xmlns:a16="http://schemas.microsoft.com/office/drawing/2014/main" id="{9C50B9F9-C290-46F9-AC9F-F1E8A0438BA8}"/>
              </a:ext>
            </a:extLst>
          </p:cNvPr>
          <p:cNvSpPr/>
          <p:nvPr/>
        </p:nvSpPr>
        <p:spPr>
          <a:xfrm rot="21357794">
            <a:off x="6927156" y="2843682"/>
            <a:ext cx="89416" cy="35637"/>
          </a:xfrm>
          <a:custGeom>
            <a:avLst/>
            <a:gdLst>
              <a:gd name="connsiteX0" fmla="*/ 0 w 191192"/>
              <a:gd name="connsiteY0" fmla="*/ 76200 h 76200"/>
              <a:gd name="connsiteX1" fmla="*/ 161925 w 191192"/>
              <a:gd name="connsiteY1" fmla="*/ 25400 h 76200"/>
              <a:gd name="connsiteX2" fmla="*/ 190500 w 191192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192" h="76200">
                <a:moveTo>
                  <a:pt x="0" y="76200"/>
                </a:moveTo>
                <a:cubicBezTo>
                  <a:pt x="65087" y="57150"/>
                  <a:pt x="130175" y="38100"/>
                  <a:pt x="161925" y="25400"/>
                </a:cubicBezTo>
                <a:cubicBezTo>
                  <a:pt x="193675" y="12700"/>
                  <a:pt x="192087" y="6350"/>
                  <a:pt x="19050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6" name="자유형: 도형 355">
            <a:extLst>
              <a:ext uri="{FF2B5EF4-FFF2-40B4-BE49-F238E27FC236}">
                <a16:creationId xmlns:a16="http://schemas.microsoft.com/office/drawing/2014/main" id="{BFAF5A37-E0B7-4760-95C5-3388F97859CF}"/>
              </a:ext>
            </a:extLst>
          </p:cNvPr>
          <p:cNvSpPr/>
          <p:nvPr/>
        </p:nvSpPr>
        <p:spPr>
          <a:xfrm rot="21357794">
            <a:off x="6976277" y="2864840"/>
            <a:ext cx="44546" cy="10394"/>
          </a:xfrm>
          <a:custGeom>
            <a:avLst/>
            <a:gdLst>
              <a:gd name="connsiteX0" fmla="*/ 0 w 95250"/>
              <a:gd name="connsiteY0" fmla="*/ 0 h 22225"/>
              <a:gd name="connsiteX1" fmla="*/ 95250 w 95250"/>
              <a:gd name="connsiteY1" fmla="*/ 22225 h 2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22225">
                <a:moveTo>
                  <a:pt x="0" y="0"/>
                </a:moveTo>
                <a:lnTo>
                  <a:pt x="95250" y="22225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7" name="자유형: 도형 356">
            <a:extLst>
              <a:ext uri="{FF2B5EF4-FFF2-40B4-BE49-F238E27FC236}">
                <a16:creationId xmlns:a16="http://schemas.microsoft.com/office/drawing/2014/main" id="{13F9943D-3FF4-4D43-B8C5-389F7045677C}"/>
              </a:ext>
            </a:extLst>
          </p:cNvPr>
          <p:cNvSpPr/>
          <p:nvPr/>
        </p:nvSpPr>
        <p:spPr>
          <a:xfrm rot="21357794">
            <a:off x="6974394" y="2797481"/>
            <a:ext cx="160365" cy="37297"/>
          </a:xfrm>
          <a:custGeom>
            <a:avLst/>
            <a:gdLst>
              <a:gd name="connsiteX0" fmla="*/ 0 w 342900"/>
              <a:gd name="connsiteY0" fmla="*/ 19424 h 79749"/>
              <a:gd name="connsiteX1" fmla="*/ 133350 w 342900"/>
              <a:gd name="connsiteY1" fmla="*/ 6724 h 79749"/>
              <a:gd name="connsiteX2" fmla="*/ 241300 w 342900"/>
              <a:gd name="connsiteY2" fmla="*/ 3549 h 79749"/>
              <a:gd name="connsiteX3" fmla="*/ 307975 w 342900"/>
              <a:gd name="connsiteY3" fmla="*/ 57524 h 79749"/>
              <a:gd name="connsiteX4" fmla="*/ 342900 w 342900"/>
              <a:gd name="connsiteY4" fmla="*/ 79749 h 7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79749">
                <a:moveTo>
                  <a:pt x="0" y="19424"/>
                </a:moveTo>
                <a:cubicBezTo>
                  <a:pt x="46566" y="14397"/>
                  <a:pt x="93133" y="9370"/>
                  <a:pt x="133350" y="6724"/>
                </a:cubicBezTo>
                <a:cubicBezTo>
                  <a:pt x="173567" y="4078"/>
                  <a:pt x="212196" y="-4918"/>
                  <a:pt x="241300" y="3549"/>
                </a:cubicBezTo>
                <a:cubicBezTo>
                  <a:pt x="270404" y="12016"/>
                  <a:pt x="291042" y="44824"/>
                  <a:pt x="307975" y="57524"/>
                </a:cubicBezTo>
                <a:cubicBezTo>
                  <a:pt x="324908" y="70224"/>
                  <a:pt x="333904" y="74986"/>
                  <a:pt x="342900" y="79749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8" name="자유형: 도형 357">
            <a:extLst>
              <a:ext uri="{FF2B5EF4-FFF2-40B4-BE49-F238E27FC236}">
                <a16:creationId xmlns:a16="http://schemas.microsoft.com/office/drawing/2014/main" id="{F376A54A-2A7F-4613-AD56-68ADA44D927C}"/>
              </a:ext>
            </a:extLst>
          </p:cNvPr>
          <p:cNvSpPr/>
          <p:nvPr/>
        </p:nvSpPr>
        <p:spPr>
          <a:xfrm rot="21357794">
            <a:off x="7024073" y="2765131"/>
            <a:ext cx="109880" cy="35177"/>
          </a:xfrm>
          <a:custGeom>
            <a:avLst/>
            <a:gdLst>
              <a:gd name="connsiteX0" fmla="*/ 0 w 234950"/>
              <a:gd name="connsiteY0" fmla="*/ 75216 h 75216"/>
              <a:gd name="connsiteX1" fmla="*/ 117475 w 234950"/>
              <a:gd name="connsiteY1" fmla="*/ 2191 h 75216"/>
              <a:gd name="connsiteX2" fmla="*/ 209550 w 234950"/>
              <a:gd name="connsiteY2" fmla="*/ 21241 h 75216"/>
              <a:gd name="connsiteX3" fmla="*/ 234950 w 234950"/>
              <a:gd name="connsiteY3" fmla="*/ 43466 h 7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" h="75216">
                <a:moveTo>
                  <a:pt x="0" y="75216"/>
                </a:moveTo>
                <a:cubicBezTo>
                  <a:pt x="41275" y="43201"/>
                  <a:pt x="82550" y="11187"/>
                  <a:pt x="117475" y="2191"/>
                </a:cubicBezTo>
                <a:cubicBezTo>
                  <a:pt x="152400" y="-6805"/>
                  <a:pt x="189971" y="14362"/>
                  <a:pt x="209550" y="21241"/>
                </a:cubicBezTo>
                <a:cubicBezTo>
                  <a:pt x="229129" y="28120"/>
                  <a:pt x="232039" y="35793"/>
                  <a:pt x="234950" y="43466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9" name="자유형: 도형 358">
            <a:extLst>
              <a:ext uri="{FF2B5EF4-FFF2-40B4-BE49-F238E27FC236}">
                <a16:creationId xmlns:a16="http://schemas.microsoft.com/office/drawing/2014/main" id="{BE5834E6-EC98-4900-815B-A30D99148868}"/>
              </a:ext>
            </a:extLst>
          </p:cNvPr>
          <p:cNvSpPr/>
          <p:nvPr/>
        </p:nvSpPr>
        <p:spPr>
          <a:xfrm rot="21357794">
            <a:off x="7003373" y="2802920"/>
            <a:ext cx="80183" cy="49000"/>
          </a:xfrm>
          <a:custGeom>
            <a:avLst/>
            <a:gdLst>
              <a:gd name="connsiteX0" fmla="*/ 0 w 171450"/>
              <a:gd name="connsiteY0" fmla="*/ 0 h 104775"/>
              <a:gd name="connsiteX1" fmla="*/ 130175 w 171450"/>
              <a:gd name="connsiteY1" fmla="*/ 69850 h 104775"/>
              <a:gd name="connsiteX2" fmla="*/ 171450 w 171450"/>
              <a:gd name="connsiteY2" fmla="*/ 10477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104775">
                <a:moveTo>
                  <a:pt x="0" y="0"/>
                </a:moveTo>
                <a:cubicBezTo>
                  <a:pt x="50800" y="26194"/>
                  <a:pt x="101600" y="52388"/>
                  <a:pt x="130175" y="69850"/>
                </a:cubicBezTo>
                <a:cubicBezTo>
                  <a:pt x="158750" y="87312"/>
                  <a:pt x="165100" y="96043"/>
                  <a:pt x="171450" y="104775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0" name="자유형: 도형 359">
            <a:extLst>
              <a:ext uri="{FF2B5EF4-FFF2-40B4-BE49-F238E27FC236}">
                <a16:creationId xmlns:a16="http://schemas.microsoft.com/office/drawing/2014/main" id="{FCCBFAD6-CD65-4912-A4CF-CB7DF70E497C}"/>
              </a:ext>
            </a:extLst>
          </p:cNvPr>
          <p:cNvSpPr/>
          <p:nvPr/>
        </p:nvSpPr>
        <p:spPr>
          <a:xfrm rot="21357794">
            <a:off x="7123570" y="2718299"/>
            <a:ext cx="86122" cy="38607"/>
          </a:xfrm>
          <a:custGeom>
            <a:avLst/>
            <a:gdLst>
              <a:gd name="connsiteX0" fmla="*/ 0 w 184150"/>
              <a:gd name="connsiteY0" fmla="*/ 0 h 82550"/>
              <a:gd name="connsiteX1" fmla="*/ 98425 w 184150"/>
              <a:gd name="connsiteY1" fmla="*/ 28575 h 82550"/>
              <a:gd name="connsiteX2" fmla="*/ 184150 w 18415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" h="82550">
                <a:moveTo>
                  <a:pt x="0" y="0"/>
                </a:moveTo>
                <a:cubicBezTo>
                  <a:pt x="33866" y="7408"/>
                  <a:pt x="67733" y="14817"/>
                  <a:pt x="98425" y="28575"/>
                </a:cubicBezTo>
                <a:cubicBezTo>
                  <a:pt x="129117" y="42333"/>
                  <a:pt x="156633" y="62441"/>
                  <a:pt x="184150" y="8255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1" name="자유형: 도형 360">
            <a:extLst>
              <a:ext uri="{FF2B5EF4-FFF2-40B4-BE49-F238E27FC236}">
                <a16:creationId xmlns:a16="http://schemas.microsoft.com/office/drawing/2014/main" id="{44C6B8CE-848B-4657-94C0-64D841E2C65A}"/>
              </a:ext>
            </a:extLst>
          </p:cNvPr>
          <p:cNvSpPr/>
          <p:nvPr/>
        </p:nvSpPr>
        <p:spPr>
          <a:xfrm rot="21357794">
            <a:off x="7148497" y="2724563"/>
            <a:ext cx="28213" cy="59610"/>
          </a:xfrm>
          <a:custGeom>
            <a:avLst/>
            <a:gdLst>
              <a:gd name="connsiteX0" fmla="*/ 0 w 60325"/>
              <a:gd name="connsiteY0" fmla="*/ 0 h 127461"/>
              <a:gd name="connsiteX1" fmla="*/ 31750 w 60325"/>
              <a:gd name="connsiteY1" fmla="*/ 107950 h 127461"/>
              <a:gd name="connsiteX2" fmla="*/ 60325 w 60325"/>
              <a:gd name="connsiteY2" fmla="*/ 127000 h 12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5" h="127461">
                <a:moveTo>
                  <a:pt x="0" y="0"/>
                </a:moveTo>
                <a:cubicBezTo>
                  <a:pt x="10848" y="43391"/>
                  <a:pt x="21696" y="86783"/>
                  <a:pt x="31750" y="107950"/>
                </a:cubicBezTo>
                <a:cubicBezTo>
                  <a:pt x="41804" y="129117"/>
                  <a:pt x="51064" y="128058"/>
                  <a:pt x="60325" y="1270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2" name="타원 11">
            <a:extLst>
              <a:ext uri="{FF2B5EF4-FFF2-40B4-BE49-F238E27FC236}">
                <a16:creationId xmlns:a16="http://schemas.microsoft.com/office/drawing/2014/main" id="{DC48C771-7ABD-48C0-B860-950787FAAD5C}"/>
              </a:ext>
            </a:extLst>
          </p:cNvPr>
          <p:cNvSpPr/>
          <p:nvPr/>
        </p:nvSpPr>
        <p:spPr>
          <a:xfrm rot="20662452">
            <a:off x="6675806" y="1964219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11">
            <a:extLst>
              <a:ext uri="{FF2B5EF4-FFF2-40B4-BE49-F238E27FC236}">
                <a16:creationId xmlns:a16="http://schemas.microsoft.com/office/drawing/2014/main" id="{C669798A-E800-4033-94C1-2102EC992093}"/>
              </a:ext>
            </a:extLst>
          </p:cNvPr>
          <p:cNvSpPr/>
          <p:nvPr/>
        </p:nvSpPr>
        <p:spPr>
          <a:xfrm rot="20662452">
            <a:off x="6680719" y="199397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11">
            <a:extLst>
              <a:ext uri="{FF2B5EF4-FFF2-40B4-BE49-F238E27FC236}">
                <a16:creationId xmlns:a16="http://schemas.microsoft.com/office/drawing/2014/main" id="{44A36578-70DF-44F0-A9A6-6F738B23504E}"/>
              </a:ext>
            </a:extLst>
          </p:cNvPr>
          <p:cNvSpPr/>
          <p:nvPr/>
        </p:nvSpPr>
        <p:spPr>
          <a:xfrm rot="5584468">
            <a:off x="6844571" y="2095421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11">
            <a:extLst>
              <a:ext uri="{FF2B5EF4-FFF2-40B4-BE49-F238E27FC236}">
                <a16:creationId xmlns:a16="http://schemas.microsoft.com/office/drawing/2014/main" id="{47D60731-804B-41E7-9E15-C2AF4B17C5A6}"/>
              </a:ext>
            </a:extLst>
          </p:cNvPr>
          <p:cNvSpPr/>
          <p:nvPr/>
        </p:nvSpPr>
        <p:spPr>
          <a:xfrm rot="5584468">
            <a:off x="6867132" y="213934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11">
            <a:extLst>
              <a:ext uri="{FF2B5EF4-FFF2-40B4-BE49-F238E27FC236}">
                <a16:creationId xmlns:a16="http://schemas.microsoft.com/office/drawing/2014/main" id="{C11BFD8C-F57F-4B6B-AC7B-8C4DD0CE7619}"/>
              </a:ext>
            </a:extLst>
          </p:cNvPr>
          <p:cNvSpPr/>
          <p:nvPr/>
        </p:nvSpPr>
        <p:spPr>
          <a:xfrm rot="19706609">
            <a:off x="6645585" y="199663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11">
            <a:extLst>
              <a:ext uri="{FF2B5EF4-FFF2-40B4-BE49-F238E27FC236}">
                <a16:creationId xmlns:a16="http://schemas.microsoft.com/office/drawing/2014/main" id="{A73F34CB-15A2-473A-9FD0-BC36D8BC07E9}"/>
              </a:ext>
            </a:extLst>
          </p:cNvPr>
          <p:cNvSpPr/>
          <p:nvPr/>
        </p:nvSpPr>
        <p:spPr>
          <a:xfrm rot="19706609">
            <a:off x="6646961" y="202793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11">
            <a:extLst>
              <a:ext uri="{FF2B5EF4-FFF2-40B4-BE49-F238E27FC236}">
                <a16:creationId xmlns:a16="http://schemas.microsoft.com/office/drawing/2014/main" id="{CCE2690D-B203-4D5F-9AD9-6DB869A600D4}"/>
              </a:ext>
            </a:extLst>
          </p:cNvPr>
          <p:cNvSpPr/>
          <p:nvPr/>
        </p:nvSpPr>
        <p:spPr>
          <a:xfrm rot="9691260">
            <a:off x="6733286" y="222248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11">
            <a:extLst>
              <a:ext uri="{FF2B5EF4-FFF2-40B4-BE49-F238E27FC236}">
                <a16:creationId xmlns:a16="http://schemas.microsoft.com/office/drawing/2014/main" id="{C83CA47D-59A1-41C0-8F7B-18858E11F86F}"/>
              </a:ext>
            </a:extLst>
          </p:cNvPr>
          <p:cNvSpPr/>
          <p:nvPr/>
        </p:nvSpPr>
        <p:spPr>
          <a:xfrm rot="9691260">
            <a:off x="6746348" y="227887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11">
            <a:extLst>
              <a:ext uri="{FF2B5EF4-FFF2-40B4-BE49-F238E27FC236}">
                <a16:creationId xmlns:a16="http://schemas.microsoft.com/office/drawing/2014/main" id="{F50AFFBC-BC1D-42A8-AA4B-935FBD451992}"/>
              </a:ext>
            </a:extLst>
          </p:cNvPr>
          <p:cNvSpPr/>
          <p:nvPr/>
        </p:nvSpPr>
        <p:spPr>
          <a:xfrm rot="19221384">
            <a:off x="6639506" y="201135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11">
            <a:extLst>
              <a:ext uri="{FF2B5EF4-FFF2-40B4-BE49-F238E27FC236}">
                <a16:creationId xmlns:a16="http://schemas.microsoft.com/office/drawing/2014/main" id="{DFDF9AE3-27EF-422B-915C-DE48131F3A88}"/>
              </a:ext>
            </a:extLst>
          </p:cNvPr>
          <p:cNvSpPr/>
          <p:nvPr/>
        </p:nvSpPr>
        <p:spPr>
          <a:xfrm rot="19221384">
            <a:off x="6639284" y="204379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11">
            <a:extLst>
              <a:ext uri="{FF2B5EF4-FFF2-40B4-BE49-F238E27FC236}">
                <a16:creationId xmlns:a16="http://schemas.microsoft.com/office/drawing/2014/main" id="{DE0E2231-A2AC-4CBA-9F36-5B257577A2D1}"/>
              </a:ext>
            </a:extLst>
          </p:cNvPr>
          <p:cNvSpPr/>
          <p:nvPr/>
        </p:nvSpPr>
        <p:spPr>
          <a:xfrm rot="8358372">
            <a:off x="6789852" y="219484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11">
            <a:extLst>
              <a:ext uri="{FF2B5EF4-FFF2-40B4-BE49-F238E27FC236}">
                <a16:creationId xmlns:a16="http://schemas.microsoft.com/office/drawing/2014/main" id="{3E19EE06-E9D9-494C-9555-DA0E50DC09FB}"/>
              </a:ext>
            </a:extLst>
          </p:cNvPr>
          <p:cNvSpPr/>
          <p:nvPr/>
        </p:nvSpPr>
        <p:spPr>
          <a:xfrm rot="8358372">
            <a:off x="6807581" y="2248580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81A39FB5-C80E-4F85-8DE9-4731E0DE37CD}"/>
              </a:ext>
            </a:extLst>
          </p:cNvPr>
          <p:cNvSpPr/>
          <p:nvPr/>
        </p:nvSpPr>
        <p:spPr>
          <a:xfrm rot="21357794">
            <a:off x="6632616" y="2120420"/>
            <a:ext cx="194466" cy="182238"/>
          </a:xfrm>
          <a:prstGeom prst="ellipse">
            <a:avLst/>
          </a:prstGeom>
          <a:solidFill>
            <a:srgbClr val="FFD64E">
              <a:alpha val="46000"/>
            </a:srgbClr>
          </a:solidFill>
          <a:ln w="22225">
            <a:solidFill>
              <a:srgbClr val="704B11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99E1E24-BE26-477D-B742-C41776962CC2}"/>
              </a:ext>
            </a:extLst>
          </p:cNvPr>
          <p:cNvSpPr/>
          <p:nvPr/>
        </p:nvSpPr>
        <p:spPr>
          <a:xfrm rot="21357794">
            <a:off x="6674665" y="2164055"/>
            <a:ext cx="110369" cy="94969"/>
          </a:xfrm>
          <a:prstGeom prst="ellipse">
            <a:avLst/>
          </a:prstGeom>
          <a:solidFill>
            <a:srgbClr val="774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11">
            <a:extLst>
              <a:ext uri="{FF2B5EF4-FFF2-40B4-BE49-F238E27FC236}">
                <a16:creationId xmlns:a16="http://schemas.microsoft.com/office/drawing/2014/main" id="{BB864421-7AFF-4B6E-B610-B29D3A8D1DB7}"/>
              </a:ext>
            </a:extLst>
          </p:cNvPr>
          <p:cNvSpPr/>
          <p:nvPr/>
        </p:nvSpPr>
        <p:spPr>
          <a:xfrm rot="21357794">
            <a:off x="6694583" y="196079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11">
            <a:extLst>
              <a:ext uri="{FF2B5EF4-FFF2-40B4-BE49-F238E27FC236}">
                <a16:creationId xmlns:a16="http://schemas.microsoft.com/office/drawing/2014/main" id="{7DD2FC75-D178-47F1-8706-490402953BF8}"/>
              </a:ext>
            </a:extLst>
          </p:cNvPr>
          <p:cNvSpPr/>
          <p:nvPr/>
        </p:nvSpPr>
        <p:spPr>
          <a:xfrm rot="21357794">
            <a:off x="6702267" y="199007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11">
            <a:extLst>
              <a:ext uri="{FF2B5EF4-FFF2-40B4-BE49-F238E27FC236}">
                <a16:creationId xmlns:a16="http://schemas.microsoft.com/office/drawing/2014/main" id="{3175EC0C-3064-43FF-9F18-F3801DFD1F28}"/>
              </a:ext>
            </a:extLst>
          </p:cNvPr>
          <p:cNvSpPr/>
          <p:nvPr/>
        </p:nvSpPr>
        <p:spPr>
          <a:xfrm rot="5157794">
            <a:off x="6821654" y="2082602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11">
            <a:extLst>
              <a:ext uri="{FF2B5EF4-FFF2-40B4-BE49-F238E27FC236}">
                <a16:creationId xmlns:a16="http://schemas.microsoft.com/office/drawing/2014/main" id="{D98E59AC-B261-4FA1-8FB2-4F80A5CBAC25}"/>
              </a:ext>
            </a:extLst>
          </p:cNvPr>
          <p:cNvSpPr/>
          <p:nvPr/>
        </p:nvSpPr>
        <p:spPr>
          <a:xfrm rot="5157794">
            <a:off x="6844202" y="2124803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11">
            <a:extLst>
              <a:ext uri="{FF2B5EF4-FFF2-40B4-BE49-F238E27FC236}">
                <a16:creationId xmlns:a16="http://schemas.microsoft.com/office/drawing/2014/main" id="{8B289C29-F28C-4B75-9BBC-F04ED62E3D47}"/>
              </a:ext>
            </a:extLst>
          </p:cNvPr>
          <p:cNvSpPr/>
          <p:nvPr/>
        </p:nvSpPr>
        <p:spPr>
          <a:xfrm rot="15957794">
            <a:off x="6608723" y="2100347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11">
            <a:extLst>
              <a:ext uri="{FF2B5EF4-FFF2-40B4-BE49-F238E27FC236}">
                <a16:creationId xmlns:a16="http://schemas.microsoft.com/office/drawing/2014/main" id="{E284D94F-F1E3-4EC9-A32B-3E05D2A7F951}"/>
              </a:ext>
            </a:extLst>
          </p:cNvPr>
          <p:cNvSpPr/>
          <p:nvPr/>
        </p:nvSpPr>
        <p:spPr>
          <a:xfrm rot="15957794">
            <a:off x="6603488" y="214449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11">
            <a:extLst>
              <a:ext uri="{FF2B5EF4-FFF2-40B4-BE49-F238E27FC236}">
                <a16:creationId xmlns:a16="http://schemas.microsoft.com/office/drawing/2014/main" id="{35F3A75D-CA71-43AB-8C59-9140FC714C95}"/>
              </a:ext>
            </a:extLst>
          </p:cNvPr>
          <p:cNvSpPr/>
          <p:nvPr/>
        </p:nvSpPr>
        <p:spPr>
          <a:xfrm rot="9597032">
            <a:off x="6762464" y="2204695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11">
            <a:extLst>
              <a:ext uri="{FF2B5EF4-FFF2-40B4-BE49-F238E27FC236}">
                <a16:creationId xmlns:a16="http://schemas.microsoft.com/office/drawing/2014/main" id="{D75A5E15-A381-44CA-89C2-BCBACEFF50E3}"/>
              </a:ext>
            </a:extLst>
          </p:cNvPr>
          <p:cNvSpPr/>
          <p:nvPr/>
        </p:nvSpPr>
        <p:spPr>
          <a:xfrm rot="9597032">
            <a:off x="6775886" y="226095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11">
            <a:extLst>
              <a:ext uri="{FF2B5EF4-FFF2-40B4-BE49-F238E27FC236}">
                <a16:creationId xmlns:a16="http://schemas.microsoft.com/office/drawing/2014/main" id="{43B1797D-F638-4785-9D95-BB912B6C5A29}"/>
              </a:ext>
            </a:extLst>
          </p:cNvPr>
          <p:cNvSpPr/>
          <p:nvPr/>
        </p:nvSpPr>
        <p:spPr>
          <a:xfrm rot="7944170">
            <a:off x="6809368" y="2174726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11">
            <a:extLst>
              <a:ext uri="{FF2B5EF4-FFF2-40B4-BE49-F238E27FC236}">
                <a16:creationId xmlns:a16="http://schemas.microsoft.com/office/drawing/2014/main" id="{8CE940F9-D81C-444F-90C1-FE266BE55ADD}"/>
              </a:ext>
            </a:extLst>
          </p:cNvPr>
          <p:cNvSpPr/>
          <p:nvPr/>
        </p:nvSpPr>
        <p:spPr>
          <a:xfrm rot="7944170">
            <a:off x="6828301" y="222729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11">
            <a:extLst>
              <a:ext uri="{FF2B5EF4-FFF2-40B4-BE49-F238E27FC236}">
                <a16:creationId xmlns:a16="http://schemas.microsoft.com/office/drawing/2014/main" id="{5BE958AD-67A4-4498-B8E5-C048E4813CAF}"/>
              </a:ext>
            </a:extLst>
          </p:cNvPr>
          <p:cNvSpPr/>
          <p:nvPr/>
        </p:nvSpPr>
        <p:spPr>
          <a:xfrm rot="12498957">
            <a:off x="6651723" y="218530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11">
            <a:extLst>
              <a:ext uri="{FF2B5EF4-FFF2-40B4-BE49-F238E27FC236}">
                <a16:creationId xmlns:a16="http://schemas.microsoft.com/office/drawing/2014/main" id="{CE360EAA-C5AC-4DCD-A6AA-02A9F79D8228}"/>
              </a:ext>
            </a:extLst>
          </p:cNvPr>
          <p:cNvSpPr/>
          <p:nvPr/>
        </p:nvSpPr>
        <p:spPr>
          <a:xfrm rot="12498957">
            <a:off x="6653767" y="224073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11">
            <a:extLst>
              <a:ext uri="{FF2B5EF4-FFF2-40B4-BE49-F238E27FC236}">
                <a16:creationId xmlns:a16="http://schemas.microsoft.com/office/drawing/2014/main" id="{70C7395F-0856-4C0A-BE14-0789449AC6D5}"/>
              </a:ext>
            </a:extLst>
          </p:cNvPr>
          <p:cNvSpPr/>
          <p:nvPr/>
        </p:nvSpPr>
        <p:spPr>
          <a:xfrm rot="13473482">
            <a:off x="6632420" y="2176699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11">
            <a:extLst>
              <a:ext uri="{FF2B5EF4-FFF2-40B4-BE49-F238E27FC236}">
                <a16:creationId xmlns:a16="http://schemas.microsoft.com/office/drawing/2014/main" id="{5F8F3560-52D6-4B80-BCD6-983DBC2202AF}"/>
              </a:ext>
            </a:extLst>
          </p:cNvPr>
          <p:cNvSpPr/>
          <p:nvPr/>
        </p:nvSpPr>
        <p:spPr>
          <a:xfrm rot="13473482">
            <a:off x="6631300" y="222978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11">
            <a:extLst>
              <a:ext uri="{FF2B5EF4-FFF2-40B4-BE49-F238E27FC236}">
                <a16:creationId xmlns:a16="http://schemas.microsoft.com/office/drawing/2014/main" id="{582E3C23-D0F6-4E4D-B782-F7C3A8D7294B}"/>
              </a:ext>
            </a:extLst>
          </p:cNvPr>
          <p:cNvSpPr/>
          <p:nvPr/>
        </p:nvSpPr>
        <p:spPr>
          <a:xfrm rot="20571375">
            <a:off x="6662598" y="1987782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11">
            <a:extLst>
              <a:ext uri="{FF2B5EF4-FFF2-40B4-BE49-F238E27FC236}">
                <a16:creationId xmlns:a16="http://schemas.microsoft.com/office/drawing/2014/main" id="{9FA1E7B9-BFEB-4743-B513-60A20A48A849}"/>
              </a:ext>
            </a:extLst>
          </p:cNvPr>
          <p:cNvSpPr/>
          <p:nvPr/>
        </p:nvSpPr>
        <p:spPr>
          <a:xfrm rot="20571375">
            <a:off x="6667157" y="201764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11">
            <a:extLst>
              <a:ext uri="{FF2B5EF4-FFF2-40B4-BE49-F238E27FC236}">
                <a16:creationId xmlns:a16="http://schemas.microsoft.com/office/drawing/2014/main" id="{820FF114-1F27-49F8-940E-E3E58F5A7880}"/>
              </a:ext>
            </a:extLst>
          </p:cNvPr>
          <p:cNvSpPr/>
          <p:nvPr/>
        </p:nvSpPr>
        <p:spPr>
          <a:xfrm rot="17793120">
            <a:off x="6610237" y="203923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11">
            <a:extLst>
              <a:ext uri="{FF2B5EF4-FFF2-40B4-BE49-F238E27FC236}">
                <a16:creationId xmlns:a16="http://schemas.microsoft.com/office/drawing/2014/main" id="{6A81EDF3-662B-45AA-9A5A-8F11DA4521EE}"/>
              </a:ext>
            </a:extLst>
          </p:cNvPr>
          <p:cNvSpPr/>
          <p:nvPr/>
        </p:nvSpPr>
        <p:spPr>
          <a:xfrm rot="17793120">
            <a:off x="6606440" y="207617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11">
            <a:extLst>
              <a:ext uri="{FF2B5EF4-FFF2-40B4-BE49-F238E27FC236}">
                <a16:creationId xmlns:a16="http://schemas.microsoft.com/office/drawing/2014/main" id="{42127618-B65A-45DA-9B69-6355227C506B}"/>
              </a:ext>
            </a:extLst>
          </p:cNvPr>
          <p:cNvSpPr/>
          <p:nvPr/>
        </p:nvSpPr>
        <p:spPr>
          <a:xfrm rot="3331845">
            <a:off x="6793641" y="201613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11">
            <a:extLst>
              <a:ext uri="{FF2B5EF4-FFF2-40B4-BE49-F238E27FC236}">
                <a16:creationId xmlns:a16="http://schemas.microsoft.com/office/drawing/2014/main" id="{6166A1FB-AD9A-4B7C-A3AC-5EF642567C07}"/>
              </a:ext>
            </a:extLst>
          </p:cNvPr>
          <p:cNvSpPr/>
          <p:nvPr/>
        </p:nvSpPr>
        <p:spPr>
          <a:xfrm rot="3331845">
            <a:off x="6813782" y="2051437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11">
            <a:extLst>
              <a:ext uri="{FF2B5EF4-FFF2-40B4-BE49-F238E27FC236}">
                <a16:creationId xmlns:a16="http://schemas.microsoft.com/office/drawing/2014/main" id="{10EC47AD-2786-4F16-A17C-6DE0CBDE1CE3}"/>
              </a:ext>
            </a:extLst>
          </p:cNvPr>
          <p:cNvSpPr/>
          <p:nvPr/>
        </p:nvSpPr>
        <p:spPr>
          <a:xfrm rot="1283821">
            <a:off x="6744851" y="1977801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11">
            <a:extLst>
              <a:ext uri="{FF2B5EF4-FFF2-40B4-BE49-F238E27FC236}">
                <a16:creationId xmlns:a16="http://schemas.microsoft.com/office/drawing/2014/main" id="{17C4FAA3-02CD-42FE-AAB1-3E7697139CDF}"/>
              </a:ext>
            </a:extLst>
          </p:cNvPr>
          <p:cNvSpPr/>
          <p:nvPr/>
        </p:nvSpPr>
        <p:spPr>
          <a:xfrm rot="1283821">
            <a:off x="6758595" y="200801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11">
            <a:extLst>
              <a:ext uri="{FF2B5EF4-FFF2-40B4-BE49-F238E27FC236}">
                <a16:creationId xmlns:a16="http://schemas.microsoft.com/office/drawing/2014/main" id="{FB4ACCC9-2FDB-44ED-A01B-A8E49F637C1D}"/>
              </a:ext>
            </a:extLst>
          </p:cNvPr>
          <p:cNvSpPr/>
          <p:nvPr/>
        </p:nvSpPr>
        <p:spPr>
          <a:xfrm rot="4049993">
            <a:off x="6808505" y="2034919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11">
            <a:extLst>
              <a:ext uri="{FF2B5EF4-FFF2-40B4-BE49-F238E27FC236}">
                <a16:creationId xmlns:a16="http://schemas.microsoft.com/office/drawing/2014/main" id="{B606C340-0205-4E89-8C38-A49F880E77FB}"/>
              </a:ext>
            </a:extLst>
          </p:cNvPr>
          <p:cNvSpPr/>
          <p:nvPr/>
        </p:nvSpPr>
        <p:spPr>
          <a:xfrm rot="4049993">
            <a:off x="6830030" y="207277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11">
            <a:extLst>
              <a:ext uri="{FF2B5EF4-FFF2-40B4-BE49-F238E27FC236}">
                <a16:creationId xmlns:a16="http://schemas.microsoft.com/office/drawing/2014/main" id="{8D8F37C0-5DD8-44B3-A4D5-3AFF585BE703}"/>
              </a:ext>
            </a:extLst>
          </p:cNvPr>
          <p:cNvSpPr/>
          <p:nvPr/>
        </p:nvSpPr>
        <p:spPr>
          <a:xfrm rot="6971180">
            <a:off x="6830449" y="2152946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11">
            <a:extLst>
              <a:ext uri="{FF2B5EF4-FFF2-40B4-BE49-F238E27FC236}">
                <a16:creationId xmlns:a16="http://schemas.microsoft.com/office/drawing/2014/main" id="{4234B772-D499-45AA-BE9E-23FC93D2BE91}"/>
              </a:ext>
            </a:extLst>
          </p:cNvPr>
          <p:cNvSpPr/>
          <p:nvPr/>
        </p:nvSpPr>
        <p:spPr>
          <a:xfrm rot="6971180">
            <a:off x="6851598" y="220227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11">
            <a:extLst>
              <a:ext uri="{FF2B5EF4-FFF2-40B4-BE49-F238E27FC236}">
                <a16:creationId xmlns:a16="http://schemas.microsoft.com/office/drawing/2014/main" id="{B23349ED-E0B5-4E4C-A29E-607E9B2C6CE3}"/>
              </a:ext>
            </a:extLst>
          </p:cNvPr>
          <p:cNvSpPr/>
          <p:nvPr/>
        </p:nvSpPr>
        <p:spPr>
          <a:xfrm rot="6003035">
            <a:off x="6838536" y="2121850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11">
            <a:extLst>
              <a:ext uri="{FF2B5EF4-FFF2-40B4-BE49-F238E27FC236}">
                <a16:creationId xmlns:a16="http://schemas.microsoft.com/office/drawing/2014/main" id="{90410BFF-C0C0-4E1F-A3D6-7BE16306314C}"/>
              </a:ext>
            </a:extLst>
          </p:cNvPr>
          <p:cNvSpPr/>
          <p:nvPr/>
        </p:nvSpPr>
        <p:spPr>
          <a:xfrm rot="6003035">
            <a:off x="6860902" y="216746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11">
            <a:extLst>
              <a:ext uri="{FF2B5EF4-FFF2-40B4-BE49-F238E27FC236}">
                <a16:creationId xmlns:a16="http://schemas.microsoft.com/office/drawing/2014/main" id="{D93A4C8E-2080-482A-BA4F-E925489C965C}"/>
              </a:ext>
            </a:extLst>
          </p:cNvPr>
          <p:cNvSpPr/>
          <p:nvPr/>
        </p:nvSpPr>
        <p:spPr>
          <a:xfrm rot="11341038">
            <a:off x="6688397" y="2207952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11">
            <a:extLst>
              <a:ext uri="{FF2B5EF4-FFF2-40B4-BE49-F238E27FC236}">
                <a16:creationId xmlns:a16="http://schemas.microsoft.com/office/drawing/2014/main" id="{E4E6C5FE-7A7E-44C2-BD41-3A6C72AA78D0}"/>
              </a:ext>
            </a:extLst>
          </p:cNvPr>
          <p:cNvSpPr/>
          <p:nvPr/>
        </p:nvSpPr>
        <p:spPr>
          <a:xfrm rot="11341038">
            <a:off x="6694862" y="2264877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11">
            <a:extLst>
              <a:ext uri="{FF2B5EF4-FFF2-40B4-BE49-F238E27FC236}">
                <a16:creationId xmlns:a16="http://schemas.microsoft.com/office/drawing/2014/main" id="{CB68921A-90FF-454A-A19B-5D35007A5E7E}"/>
              </a:ext>
            </a:extLst>
          </p:cNvPr>
          <p:cNvSpPr/>
          <p:nvPr/>
        </p:nvSpPr>
        <p:spPr>
          <a:xfrm rot="12048754">
            <a:off x="6675094" y="219906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11">
            <a:extLst>
              <a:ext uri="{FF2B5EF4-FFF2-40B4-BE49-F238E27FC236}">
                <a16:creationId xmlns:a16="http://schemas.microsoft.com/office/drawing/2014/main" id="{070DD175-ECE3-4E11-88AD-46BCDA3D3ABC}"/>
              </a:ext>
            </a:extLst>
          </p:cNvPr>
          <p:cNvSpPr/>
          <p:nvPr/>
        </p:nvSpPr>
        <p:spPr>
          <a:xfrm rot="12048754">
            <a:off x="6678795" y="2255255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11">
            <a:extLst>
              <a:ext uri="{FF2B5EF4-FFF2-40B4-BE49-F238E27FC236}">
                <a16:creationId xmlns:a16="http://schemas.microsoft.com/office/drawing/2014/main" id="{ECCBFB10-D151-4409-9D13-FBB15DD9FD6D}"/>
              </a:ext>
            </a:extLst>
          </p:cNvPr>
          <p:cNvSpPr/>
          <p:nvPr/>
        </p:nvSpPr>
        <p:spPr>
          <a:xfrm rot="15349806">
            <a:off x="6614152" y="2129250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11">
            <a:extLst>
              <a:ext uri="{FF2B5EF4-FFF2-40B4-BE49-F238E27FC236}">
                <a16:creationId xmlns:a16="http://schemas.microsoft.com/office/drawing/2014/main" id="{0239C0B9-FE5E-495D-AA1B-9EC381E7D921}"/>
              </a:ext>
            </a:extLst>
          </p:cNvPr>
          <p:cNvSpPr/>
          <p:nvPr/>
        </p:nvSpPr>
        <p:spPr>
          <a:xfrm rot="15349806">
            <a:off x="6609304" y="217582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11">
            <a:extLst>
              <a:ext uri="{FF2B5EF4-FFF2-40B4-BE49-F238E27FC236}">
                <a16:creationId xmlns:a16="http://schemas.microsoft.com/office/drawing/2014/main" id="{0B8CE093-B116-4964-B2EC-FCEB4B9CB258}"/>
              </a:ext>
            </a:extLst>
          </p:cNvPr>
          <p:cNvSpPr/>
          <p:nvPr/>
        </p:nvSpPr>
        <p:spPr>
          <a:xfrm rot="10557794">
            <a:off x="6717190" y="221603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11">
            <a:extLst>
              <a:ext uri="{FF2B5EF4-FFF2-40B4-BE49-F238E27FC236}">
                <a16:creationId xmlns:a16="http://schemas.microsoft.com/office/drawing/2014/main" id="{D4766151-41FF-41F2-BA30-DED8AC61A411}"/>
              </a:ext>
            </a:extLst>
          </p:cNvPr>
          <p:cNvSpPr/>
          <p:nvPr/>
        </p:nvSpPr>
        <p:spPr>
          <a:xfrm rot="10557794">
            <a:off x="6726818" y="2273098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11">
            <a:extLst>
              <a:ext uri="{FF2B5EF4-FFF2-40B4-BE49-F238E27FC236}">
                <a16:creationId xmlns:a16="http://schemas.microsoft.com/office/drawing/2014/main" id="{F375C236-242B-427C-9E1B-1F8F5CA4B903}"/>
              </a:ext>
            </a:extLst>
          </p:cNvPr>
          <p:cNvSpPr/>
          <p:nvPr/>
        </p:nvSpPr>
        <p:spPr>
          <a:xfrm rot="14146688">
            <a:off x="6627177" y="2164427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11">
            <a:extLst>
              <a:ext uri="{FF2B5EF4-FFF2-40B4-BE49-F238E27FC236}">
                <a16:creationId xmlns:a16="http://schemas.microsoft.com/office/drawing/2014/main" id="{781823B8-02E7-4760-8D8B-209E3B90CDDE}"/>
              </a:ext>
            </a:extLst>
          </p:cNvPr>
          <p:cNvSpPr/>
          <p:nvPr/>
        </p:nvSpPr>
        <p:spPr>
          <a:xfrm rot="14146688">
            <a:off x="6624314" y="2215425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11">
            <a:extLst>
              <a:ext uri="{FF2B5EF4-FFF2-40B4-BE49-F238E27FC236}">
                <a16:creationId xmlns:a16="http://schemas.microsoft.com/office/drawing/2014/main" id="{D0631294-DE23-449C-9831-92F9AC85C399}"/>
              </a:ext>
            </a:extLst>
          </p:cNvPr>
          <p:cNvSpPr/>
          <p:nvPr/>
        </p:nvSpPr>
        <p:spPr>
          <a:xfrm rot="17506283">
            <a:off x="6606341" y="207238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11">
            <a:extLst>
              <a:ext uri="{FF2B5EF4-FFF2-40B4-BE49-F238E27FC236}">
                <a16:creationId xmlns:a16="http://schemas.microsoft.com/office/drawing/2014/main" id="{2DAEEBB9-9084-4B6C-BE1D-785C00328B98}"/>
              </a:ext>
            </a:extLst>
          </p:cNvPr>
          <p:cNvSpPr/>
          <p:nvPr/>
        </p:nvSpPr>
        <p:spPr>
          <a:xfrm rot="17506283">
            <a:off x="6602068" y="211038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11">
            <a:extLst>
              <a:ext uri="{FF2B5EF4-FFF2-40B4-BE49-F238E27FC236}">
                <a16:creationId xmlns:a16="http://schemas.microsoft.com/office/drawing/2014/main" id="{D33EEE64-597D-40F8-A3EC-ECFDB27749CD}"/>
              </a:ext>
            </a:extLst>
          </p:cNvPr>
          <p:cNvSpPr/>
          <p:nvPr/>
        </p:nvSpPr>
        <p:spPr>
          <a:xfrm rot="1948169">
            <a:off x="6784369" y="1987607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11">
            <a:extLst>
              <a:ext uri="{FF2B5EF4-FFF2-40B4-BE49-F238E27FC236}">
                <a16:creationId xmlns:a16="http://schemas.microsoft.com/office/drawing/2014/main" id="{7518901E-12B4-4002-B356-4E48179F3307}"/>
              </a:ext>
            </a:extLst>
          </p:cNvPr>
          <p:cNvSpPr/>
          <p:nvPr/>
        </p:nvSpPr>
        <p:spPr>
          <a:xfrm rot="1948169">
            <a:off x="6800508" y="201903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11">
            <a:extLst>
              <a:ext uri="{FF2B5EF4-FFF2-40B4-BE49-F238E27FC236}">
                <a16:creationId xmlns:a16="http://schemas.microsoft.com/office/drawing/2014/main" id="{E67061E7-213F-46DB-A6A6-71E22CA81FFC}"/>
              </a:ext>
            </a:extLst>
          </p:cNvPr>
          <p:cNvSpPr/>
          <p:nvPr/>
        </p:nvSpPr>
        <p:spPr>
          <a:xfrm rot="4359734">
            <a:off x="6830644" y="2064475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11">
            <a:extLst>
              <a:ext uri="{FF2B5EF4-FFF2-40B4-BE49-F238E27FC236}">
                <a16:creationId xmlns:a16="http://schemas.microsoft.com/office/drawing/2014/main" id="{EC7BDB63-C683-4B3E-AF42-705162ADB6BD}"/>
              </a:ext>
            </a:extLst>
          </p:cNvPr>
          <p:cNvSpPr/>
          <p:nvPr/>
        </p:nvSpPr>
        <p:spPr>
          <a:xfrm rot="4359734">
            <a:off x="6852595" y="210350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11">
            <a:extLst>
              <a:ext uri="{FF2B5EF4-FFF2-40B4-BE49-F238E27FC236}">
                <a16:creationId xmlns:a16="http://schemas.microsoft.com/office/drawing/2014/main" id="{016341AB-04CD-4E42-BAC2-DA2487A43B03}"/>
              </a:ext>
            </a:extLst>
          </p:cNvPr>
          <p:cNvSpPr/>
          <p:nvPr/>
        </p:nvSpPr>
        <p:spPr>
          <a:xfrm rot="232319">
            <a:off x="6731082" y="196810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11">
            <a:extLst>
              <a:ext uri="{FF2B5EF4-FFF2-40B4-BE49-F238E27FC236}">
                <a16:creationId xmlns:a16="http://schemas.microsoft.com/office/drawing/2014/main" id="{E0C61008-6F97-44C1-92E1-096269EA695E}"/>
              </a:ext>
            </a:extLst>
          </p:cNvPr>
          <p:cNvSpPr/>
          <p:nvPr/>
        </p:nvSpPr>
        <p:spPr>
          <a:xfrm rot="232319">
            <a:off x="6740687" y="1997383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11">
            <a:extLst>
              <a:ext uri="{FF2B5EF4-FFF2-40B4-BE49-F238E27FC236}">
                <a16:creationId xmlns:a16="http://schemas.microsoft.com/office/drawing/2014/main" id="{88DA2145-F94B-46B1-9614-AF39177A0229}"/>
              </a:ext>
            </a:extLst>
          </p:cNvPr>
          <p:cNvSpPr/>
          <p:nvPr/>
        </p:nvSpPr>
        <p:spPr>
          <a:xfrm rot="18210719">
            <a:off x="6626517" y="2018060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11">
            <a:extLst>
              <a:ext uri="{FF2B5EF4-FFF2-40B4-BE49-F238E27FC236}">
                <a16:creationId xmlns:a16="http://schemas.microsoft.com/office/drawing/2014/main" id="{4DC9BA9F-423C-41F0-97C2-FCE77D8E5D56}"/>
              </a:ext>
            </a:extLst>
          </p:cNvPr>
          <p:cNvSpPr/>
          <p:nvPr/>
        </p:nvSpPr>
        <p:spPr>
          <a:xfrm rot="18210719">
            <a:off x="6623567" y="2053538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11">
            <a:extLst>
              <a:ext uri="{FF2B5EF4-FFF2-40B4-BE49-F238E27FC236}">
                <a16:creationId xmlns:a16="http://schemas.microsoft.com/office/drawing/2014/main" id="{D4E93C24-E823-413C-9A9D-E2BF31EDE02D}"/>
              </a:ext>
            </a:extLst>
          </p:cNvPr>
          <p:cNvSpPr/>
          <p:nvPr/>
        </p:nvSpPr>
        <p:spPr>
          <a:xfrm rot="16197293">
            <a:off x="6605498" y="207688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11">
            <a:extLst>
              <a:ext uri="{FF2B5EF4-FFF2-40B4-BE49-F238E27FC236}">
                <a16:creationId xmlns:a16="http://schemas.microsoft.com/office/drawing/2014/main" id="{D662E250-54B0-4C17-9120-E5A597B461A8}"/>
              </a:ext>
            </a:extLst>
          </p:cNvPr>
          <p:cNvSpPr/>
          <p:nvPr/>
        </p:nvSpPr>
        <p:spPr>
          <a:xfrm rot="16197293">
            <a:off x="6600229" y="2120060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11">
            <a:extLst>
              <a:ext uri="{FF2B5EF4-FFF2-40B4-BE49-F238E27FC236}">
                <a16:creationId xmlns:a16="http://schemas.microsoft.com/office/drawing/2014/main" id="{1AF0CF88-36DC-4846-AAB2-777B7F0A59D5}"/>
              </a:ext>
            </a:extLst>
          </p:cNvPr>
          <p:cNvSpPr/>
          <p:nvPr/>
        </p:nvSpPr>
        <p:spPr>
          <a:xfrm rot="14694438">
            <a:off x="6616122" y="215238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11">
            <a:extLst>
              <a:ext uri="{FF2B5EF4-FFF2-40B4-BE49-F238E27FC236}">
                <a16:creationId xmlns:a16="http://schemas.microsoft.com/office/drawing/2014/main" id="{ADE46CB8-2C18-4D47-85F1-4165AF386934}"/>
              </a:ext>
            </a:extLst>
          </p:cNvPr>
          <p:cNvSpPr/>
          <p:nvPr/>
        </p:nvSpPr>
        <p:spPr>
          <a:xfrm rot="14694438">
            <a:off x="6612163" y="220145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11">
            <a:extLst>
              <a:ext uri="{FF2B5EF4-FFF2-40B4-BE49-F238E27FC236}">
                <a16:creationId xmlns:a16="http://schemas.microsoft.com/office/drawing/2014/main" id="{4B35F6DB-1C97-47AA-BC76-D3BDF950B944}"/>
              </a:ext>
            </a:extLst>
          </p:cNvPr>
          <p:cNvSpPr/>
          <p:nvPr/>
        </p:nvSpPr>
        <p:spPr>
          <a:xfrm rot="2857401">
            <a:off x="6786092" y="199591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11">
            <a:extLst>
              <a:ext uri="{FF2B5EF4-FFF2-40B4-BE49-F238E27FC236}">
                <a16:creationId xmlns:a16="http://schemas.microsoft.com/office/drawing/2014/main" id="{E35EE0EA-89F5-4B57-A8A9-68D31FF34648}"/>
              </a:ext>
            </a:extLst>
          </p:cNvPr>
          <p:cNvSpPr/>
          <p:nvPr/>
        </p:nvSpPr>
        <p:spPr>
          <a:xfrm rot="2857401">
            <a:off x="6805041" y="202971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11">
            <a:extLst>
              <a:ext uri="{FF2B5EF4-FFF2-40B4-BE49-F238E27FC236}">
                <a16:creationId xmlns:a16="http://schemas.microsoft.com/office/drawing/2014/main" id="{9A2FAC40-05BF-4E92-95E4-6FC5C89EB6F1}"/>
              </a:ext>
            </a:extLst>
          </p:cNvPr>
          <p:cNvSpPr/>
          <p:nvPr/>
        </p:nvSpPr>
        <p:spPr>
          <a:xfrm rot="8731809">
            <a:off x="6778903" y="221686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11">
            <a:extLst>
              <a:ext uri="{FF2B5EF4-FFF2-40B4-BE49-F238E27FC236}">
                <a16:creationId xmlns:a16="http://schemas.microsoft.com/office/drawing/2014/main" id="{6786E70A-4EE9-4E1F-AB39-2A6EEFBC6531}"/>
              </a:ext>
            </a:extLst>
          </p:cNvPr>
          <p:cNvSpPr/>
          <p:nvPr/>
        </p:nvSpPr>
        <p:spPr>
          <a:xfrm rot="8731809">
            <a:off x="6795434" y="227152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11">
            <a:extLst>
              <a:ext uri="{FF2B5EF4-FFF2-40B4-BE49-F238E27FC236}">
                <a16:creationId xmlns:a16="http://schemas.microsoft.com/office/drawing/2014/main" id="{644C2DD9-AE78-422E-A9A5-7306DFC34A36}"/>
              </a:ext>
            </a:extLst>
          </p:cNvPr>
          <p:cNvSpPr/>
          <p:nvPr/>
        </p:nvSpPr>
        <p:spPr>
          <a:xfrm rot="1567346">
            <a:off x="6759717" y="1973986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11">
            <a:extLst>
              <a:ext uri="{FF2B5EF4-FFF2-40B4-BE49-F238E27FC236}">
                <a16:creationId xmlns:a16="http://schemas.microsoft.com/office/drawing/2014/main" id="{E1DDAD67-001E-477E-AEC0-A816514759FE}"/>
              </a:ext>
            </a:extLst>
          </p:cNvPr>
          <p:cNvSpPr/>
          <p:nvPr/>
        </p:nvSpPr>
        <p:spPr>
          <a:xfrm rot="1567346">
            <a:off x="6774512" y="2004660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1">
            <a:extLst>
              <a:ext uri="{FF2B5EF4-FFF2-40B4-BE49-F238E27FC236}">
                <a16:creationId xmlns:a16="http://schemas.microsoft.com/office/drawing/2014/main" id="{D15DF5F9-6642-44E9-8F58-20A0248BC4E2}"/>
              </a:ext>
            </a:extLst>
          </p:cNvPr>
          <p:cNvSpPr/>
          <p:nvPr/>
        </p:nvSpPr>
        <p:spPr>
          <a:xfrm rot="6003035">
            <a:off x="6881025" y="2163764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1">
            <a:extLst>
              <a:ext uri="{FF2B5EF4-FFF2-40B4-BE49-F238E27FC236}">
                <a16:creationId xmlns:a16="http://schemas.microsoft.com/office/drawing/2014/main" id="{FDA3571C-1910-46B2-BE74-0E4F8510F3A3}"/>
              </a:ext>
            </a:extLst>
          </p:cNvPr>
          <p:cNvSpPr/>
          <p:nvPr/>
        </p:nvSpPr>
        <p:spPr>
          <a:xfrm rot="1870372">
            <a:off x="6787021" y="1979640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1">
            <a:extLst>
              <a:ext uri="{FF2B5EF4-FFF2-40B4-BE49-F238E27FC236}">
                <a16:creationId xmlns:a16="http://schemas.microsoft.com/office/drawing/2014/main" id="{106AB675-0940-492C-8315-A3479F39BE0C}"/>
              </a:ext>
            </a:extLst>
          </p:cNvPr>
          <p:cNvSpPr/>
          <p:nvPr/>
        </p:nvSpPr>
        <p:spPr>
          <a:xfrm rot="17324154">
            <a:off x="6618795" y="2063349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1">
            <a:extLst>
              <a:ext uri="{FF2B5EF4-FFF2-40B4-BE49-F238E27FC236}">
                <a16:creationId xmlns:a16="http://schemas.microsoft.com/office/drawing/2014/main" id="{88A43A72-BA43-4346-915D-2687C8F08AF8}"/>
              </a:ext>
            </a:extLst>
          </p:cNvPr>
          <p:cNvSpPr/>
          <p:nvPr/>
        </p:nvSpPr>
        <p:spPr>
          <a:xfrm rot="13068372">
            <a:off x="6653535" y="2210191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11">
            <a:extLst>
              <a:ext uri="{FF2B5EF4-FFF2-40B4-BE49-F238E27FC236}">
                <a16:creationId xmlns:a16="http://schemas.microsoft.com/office/drawing/2014/main" id="{39EEB842-8B37-4648-B4A9-F4680C993B18}"/>
              </a:ext>
            </a:extLst>
          </p:cNvPr>
          <p:cNvSpPr/>
          <p:nvPr/>
        </p:nvSpPr>
        <p:spPr>
          <a:xfrm rot="10902701">
            <a:off x="6754804" y="2249296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4B780024-7DA7-471B-92D2-F253C6F5E062}"/>
              </a:ext>
            </a:extLst>
          </p:cNvPr>
          <p:cNvSpPr/>
          <p:nvPr/>
        </p:nvSpPr>
        <p:spPr>
          <a:xfrm rot="21357794">
            <a:off x="6656138" y="2122951"/>
            <a:ext cx="168749" cy="158138"/>
          </a:xfrm>
          <a:prstGeom prst="ellipse">
            <a:avLst/>
          </a:prstGeom>
          <a:solidFill>
            <a:srgbClr val="FFD64E">
              <a:alpha val="46000"/>
            </a:srgbClr>
          </a:solidFill>
          <a:ln w="22225">
            <a:solidFill>
              <a:srgbClr val="704B11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6EC2C561-D2DB-461B-BC6B-397B5C6244E9}"/>
              </a:ext>
            </a:extLst>
          </p:cNvPr>
          <p:cNvSpPr/>
          <p:nvPr/>
        </p:nvSpPr>
        <p:spPr>
          <a:xfrm rot="21357794">
            <a:off x="6692626" y="2160815"/>
            <a:ext cx="95774" cy="82410"/>
          </a:xfrm>
          <a:prstGeom prst="ellipse">
            <a:avLst/>
          </a:prstGeom>
          <a:solidFill>
            <a:srgbClr val="774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6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4000">
              <a:srgbClr val="BBA87F">
                <a:alpha val="97000"/>
              </a:srgbClr>
            </a:gs>
            <a:gs pos="65000">
              <a:srgbClr val="DAD0BA"/>
            </a:gs>
            <a:gs pos="51000">
              <a:srgbClr val="EAE4D7"/>
            </a:gs>
            <a:gs pos="36000">
              <a:srgbClr val="F0ECE3"/>
            </a:gs>
            <a:gs pos="100000">
              <a:srgbClr val="7B695B">
                <a:alpha val="81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8A36D6D1-0628-4848-A807-53569DAA2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053">
            <a:off x="5957076" y="4694392"/>
            <a:ext cx="277848" cy="417033"/>
          </a:xfrm>
          <a:prstGeom prst="rect">
            <a:avLst/>
          </a:prstGeom>
        </p:spPr>
      </p:pic>
      <p:pic>
        <p:nvPicPr>
          <p:cNvPr id="174" name="그림 173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C5E0AE8C-3AFB-42C0-9A6E-F1857B372C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86943">
            <a:off x="5295160" y="4201818"/>
            <a:ext cx="283531" cy="4803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75" name="그림 174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E38706BD-22B9-485D-9DE0-C53FD00E1F7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5846">
            <a:off x="5039792" y="3006729"/>
            <a:ext cx="283531" cy="461502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76" name="그림 175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72EE8DBE-2F5B-4E5E-88D9-08C00D36567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744">
            <a:off x="5116497" y="2578590"/>
            <a:ext cx="211402" cy="344098"/>
          </a:xfrm>
          <a:prstGeom prst="rect">
            <a:avLst/>
          </a:prstGeom>
        </p:spPr>
      </p:pic>
      <p:pic>
        <p:nvPicPr>
          <p:cNvPr id="177" name="그림 176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BBF8D349-6E38-4D52-B749-D062A6FFEA6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71298">
            <a:off x="4915181" y="2684508"/>
            <a:ext cx="211320" cy="3439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2F93E60-A75D-4F32-A990-14D7AC2113B3}"/>
              </a:ext>
            </a:extLst>
          </p:cNvPr>
          <p:cNvSpPr/>
          <p:nvPr/>
        </p:nvSpPr>
        <p:spPr>
          <a:xfrm>
            <a:off x="4589652" y="2120385"/>
            <a:ext cx="1733550" cy="3162300"/>
          </a:xfrm>
          <a:custGeom>
            <a:avLst/>
            <a:gdLst>
              <a:gd name="connsiteX0" fmla="*/ 1733550 w 1733550"/>
              <a:gd name="connsiteY0" fmla="*/ 3162300 h 3162300"/>
              <a:gd name="connsiteX1" fmla="*/ 1447800 w 1733550"/>
              <a:gd name="connsiteY1" fmla="*/ 2965450 h 3162300"/>
              <a:gd name="connsiteX2" fmla="*/ 1174750 w 1733550"/>
              <a:gd name="connsiteY2" fmla="*/ 2686050 h 3162300"/>
              <a:gd name="connsiteX3" fmla="*/ 1028700 w 1733550"/>
              <a:gd name="connsiteY3" fmla="*/ 2425700 h 3162300"/>
              <a:gd name="connsiteX4" fmla="*/ 933450 w 1733550"/>
              <a:gd name="connsiteY4" fmla="*/ 2108200 h 3162300"/>
              <a:gd name="connsiteX5" fmla="*/ 857250 w 1733550"/>
              <a:gd name="connsiteY5" fmla="*/ 1708150 h 3162300"/>
              <a:gd name="connsiteX6" fmla="*/ 825500 w 1733550"/>
              <a:gd name="connsiteY6" fmla="*/ 1466850 h 3162300"/>
              <a:gd name="connsiteX7" fmla="*/ 762000 w 1733550"/>
              <a:gd name="connsiteY7" fmla="*/ 1174750 h 3162300"/>
              <a:gd name="connsiteX8" fmla="*/ 679450 w 1733550"/>
              <a:gd name="connsiteY8" fmla="*/ 965200 h 3162300"/>
              <a:gd name="connsiteX9" fmla="*/ 488950 w 1733550"/>
              <a:gd name="connsiteY9" fmla="*/ 660400 h 3162300"/>
              <a:gd name="connsiteX10" fmla="*/ 368300 w 1733550"/>
              <a:gd name="connsiteY10" fmla="*/ 482600 h 3162300"/>
              <a:gd name="connsiteX11" fmla="*/ 133350 w 1733550"/>
              <a:gd name="connsiteY11" fmla="*/ 203200 h 3162300"/>
              <a:gd name="connsiteX12" fmla="*/ 0 w 1733550"/>
              <a:gd name="connsiteY12" fmla="*/ 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3550" h="3162300">
                <a:moveTo>
                  <a:pt x="1733550" y="3162300"/>
                </a:moveTo>
                <a:cubicBezTo>
                  <a:pt x="1637241" y="3103562"/>
                  <a:pt x="1540933" y="3044825"/>
                  <a:pt x="1447800" y="2965450"/>
                </a:cubicBezTo>
                <a:cubicBezTo>
                  <a:pt x="1354667" y="2886075"/>
                  <a:pt x="1244600" y="2776008"/>
                  <a:pt x="1174750" y="2686050"/>
                </a:cubicBezTo>
                <a:cubicBezTo>
                  <a:pt x="1104900" y="2596092"/>
                  <a:pt x="1068917" y="2522008"/>
                  <a:pt x="1028700" y="2425700"/>
                </a:cubicBezTo>
                <a:cubicBezTo>
                  <a:pt x="988483" y="2329392"/>
                  <a:pt x="962025" y="2227791"/>
                  <a:pt x="933450" y="2108200"/>
                </a:cubicBezTo>
                <a:cubicBezTo>
                  <a:pt x="904875" y="1988609"/>
                  <a:pt x="875242" y="1815042"/>
                  <a:pt x="857250" y="1708150"/>
                </a:cubicBezTo>
                <a:cubicBezTo>
                  <a:pt x="839258" y="1601258"/>
                  <a:pt x="841375" y="1555750"/>
                  <a:pt x="825500" y="1466850"/>
                </a:cubicBezTo>
                <a:cubicBezTo>
                  <a:pt x="809625" y="1377950"/>
                  <a:pt x="786342" y="1258358"/>
                  <a:pt x="762000" y="1174750"/>
                </a:cubicBezTo>
                <a:cubicBezTo>
                  <a:pt x="737658" y="1091142"/>
                  <a:pt x="724958" y="1050925"/>
                  <a:pt x="679450" y="965200"/>
                </a:cubicBezTo>
                <a:cubicBezTo>
                  <a:pt x="633942" y="879475"/>
                  <a:pt x="540808" y="740833"/>
                  <a:pt x="488950" y="660400"/>
                </a:cubicBezTo>
                <a:cubicBezTo>
                  <a:pt x="437092" y="579967"/>
                  <a:pt x="427567" y="558800"/>
                  <a:pt x="368300" y="482600"/>
                </a:cubicBezTo>
                <a:cubicBezTo>
                  <a:pt x="309033" y="406400"/>
                  <a:pt x="194733" y="283633"/>
                  <a:pt x="133350" y="203200"/>
                </a:cubicBezTo>
                <a:cubicBezTo>
                  <a:pt x="71967" y="122767"/>
                  <a:pt x="35983" y="61383"/>
                  <a:pt x="0" y="0"/>
                </a:cubicBezTo>
              </a:path>
            </a:pathLst>
          </a:custGeom>
          <a:noFill/>
          <a:ln w="19050" cap="rnd">
            <a:solidFill>
              <a:srgbClr val="677B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02FD8B5-94F9-4692-B3C1-7B40798A32DA}"/>
              </a:ext>
            </a:extLst>
          </p:cNvPr>
          <p:cNvSpPr/>
          <p:nvPr/>
        </p:nvSpPr>
        <p:spPr>
          <a:xfrm>
            <a:off x="4894665" y="2269331"/>
            <a:ext cx="60155" cy="330994"/>
          </a:xfrm>
          <a:custGeom>
            <a:avLst/>
            <a:gdLst>
              <a:gd name="connsiteX0" fmla="*/ 60155 w 60155"/>
              <a:gd name="connsiteY0" fmla="*/ 330994 h 330994"/>
              <a:gd name="connsiteX1" fmla="*/ 31580 w 60155"/>
              <a:gd name="connsiteY1" fmla="*/ 240507 h 330994"/>
              <a:gd name="connsiteX2" fmla="*/ 3005 w 60155"/>
              <a:gd name="connsiteY2" fmla="*/ 180975 h 330994"/>
              <a:gd name="connsiteX3" fmla="*/ 3005 w 60155"/>
              <a:gd name="connsiteY3" fmla="*/ 104775 h 330994"/>
              <a:gd name="connsiteX4" fmla="*/ 22055 w 60155"/>
              <a:gd name="connsiteY4" fmla="*/ 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55" h="330994">
                <a:moveTo>
                  <a:pt x="60155" y="330994"/>
                </a:moveTo>
                <a:cubicBezTo>
                  <a:pt x="50630" y="298252"/>
                  <a:pt x="41105" y="265510"/>
                  <a:pt x="31580" y="240507"/>
                </a:cubicBezTo>
                <a:cubicBezTo>
                  <a:pt x="22055" y="215504"/>
                  <a:pt x="7767" y="203597"/>
                  <a:pt x="3005" y="180975"/>
                </a:cubicBezTo>
                <a:cubicBezTo>
                  <a:pt x="-1757" y="158353"/>
                  <a:pt x="-170" y="134938"/>
                  <a:pt x="3005" y="104775"/>
                </a:cubicBezTo>
                <a:cubicBezTo>
                  <a:pt x="6180" y="74612"/>
                  <a:pt x="14117" y="37306"/>
                  <a:pt x="22055" y="0"/>
                </a:cubicBezTo>
              </a:path>
            </a:pathLst>
          </a:custGeom>
          <a:noFill/>
          <a:ln w="19050" cap="rnd">
            <a:solidFill>
              <a:srgbClr val="677B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420F231B-0387-479F-AA74-0CE9F42D3597}"/>
              </a:ext>
            </a:extLst>
          </p:cNvPr>
          <p:cNvSpPr/>
          <p:nvPr/>
        </p:nvSpPr>
        <p:spPr>
          <a:xfrm>
            <a:off x="4480952" y="2528888"/>
            <a:ext cx="476250" cy="71437"/>
          </a:xfrm>
          <a:custGeom>
            <a:avLst/>
            <a:gdLst>
              <a:gd name="connsiteX0" fmla="*/ 476250 w 476250"/>
              <a:gd name="connsiteY0" fmla="*/ 71437 h 71437"/>
              <a:gd name="connsiteX1" fmla="*/ 371475 w 476250"/>
              <a:gd name="connsiteY1" fmla="*/ 38100 h 71437"/>
              <a:gd name="connsiteX2" fmla="*/ 242887 w 476250"/>
              <a:gd name="connsiteY2" fmla="*/ 26193 h 71437"/>
              <a:gd name="connsiteX3" fmla="*/ 95250 w 476250"/>
              <a:gd name="connsiteY3" fmla="*/ 16668 h 71437"/>
              <a:gd name="connsiteX4" fmla="*/ 0 w 476250"/>
              <a:gd name="connsiteY4" fmla="*/ 0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71437">
                <a:moveTo>
                  <a:pt x="476250" y="71437"/>
                </a:moveTo>
                <a:cubicBezTo>
                  <a:pt x="443309" y="58539"/>
                  <a:pt x="410369" y="45641"/>
                  <a:pt x="371475" y="38100"/>
                </a:cubicBezTo>
                <a:cubicBezTo>
                  <a:pt x="332581" y="30559"/>
                  <a:pt x="288924" y="29765"/>
                  <a:pt x="242887" y="26193"/>
                </a:cubicBezTo>
                <a:cubicBezTo>
                  <a:pt x="196850" y="22621"/>
                  <a:pt x="135731" y="21033"/>
                  <a:pt x="95250" y="16668"/>
                </a:cubicBezTo>
                <a:cubicBezTo>
                  <a:pt x="54769" y="12302"/>
                  <a:pt x="27384" y="6151"/>
                  <a:pt x="0" y="0"/>
                </a:cubicBezTo>
              </a:path>
            </a:pathLst>
          </a:custGeom>
          <a:noFill/>
          <a:ln w="19050" cap="rnd">
            <a:solidFill>
              <a:srgbClr val="677B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2C3A9DB7-B4CB-4442-A2D6-CA25BCA5BCC3}"/>
              </a:ext>
            </a:extLst>
          </p:cNvPr>
          <p:cNvSpPr/>
          <p:nvPr/>
        </p:nvSpPr>
        <p:spPr>
          <a:xfrm rot="7006427">
            <a:off x="4365325" y="1928687"/>
            <a:ext cx="359574" cy="373451"/>
          </a:xfrm>
          <a:custGeom>
            <a:avLst/>
            <a:gdLst>
              <a:gd name="connsiteX0" fmla="*/ 144368 w 376796"/>
              <a:gd name="connsiteY0" fmla="*/ 188351 h 391338"/>
              <a:gd name="connsiteX1" fmla="*/ 149422 w 376796"/>
              <a:gd name="connsiteY1" fmla="*/ 189376 h 391338"/>
              <a:gd name="connsiteX2" fmla="*/ 147521 w 376796"/>
              <a:gd name="connsiteY2" fmla="*/ 186794 h 391338"/>
              <a:gd name="connsiteX3" fmla="*/ 147459 w 376796"/>
              <a:gd name="connsiteY3" fmla="*/ 186188 h 391338"/>
              <a:gd name="connsiteX4" fmla="*/ 20417 w 376796"/>
              <a:gd name="connsiteY4" fmla="*/ 302518 h 391338"/>
              <a:gd name="connsiteX5" fmla="*/ 79486 w 376796"/>
              <a:gd name="connsiteY5" fmla="*/ 201188 h 391338"/>
              <a:gd name="connsiteX6" fmla="*/ 82983 w 376796"/>
              <a:gd name="connsiteY6" fmla="*/ 200215 h 391338"/>
              <a:gd name="connsiteX7" fmla="*/ 77308 w 376796"/>
              <a:gd name="connsiteY7" fmla="*/ 199308 h 391338"/>
              <a:gd name="connsiteX8" fmla="*/ 34149 w 376796"/>
              <a:gd name="connsiteY8" fmla="*/ 160315 h 391338"/>
              <a:gd name="connsiteX9" fmla="*/ 63498 w 376796"/>
              <a:gd name="connsiteY9" fmla="*/ 59567 h 391338"/>
              <a:gd name="connsiteX10" fmla="*/ 144067 w 376796"/>
              <a:gd name="connsiteY10" fmla="*/ 63902 h 391338"/>
              <a:gd name="connsiteX11" fmla="*/ 160713 w 376796"/>
              <a:gd name="connsiteY11" fmla="*/ 93577 h 391338"/>
              <a:gd name="connsiteX12" fmla="*/ 167338 w 376796"/>
              <a:gd name="connsiteY12" fmla="*/ 77008 h 391338"/>
              <a:gd name="connsiteX13" fmla="*/ 290286 w 376796"/>
              <a:gd name="connsiteY13" fmla="*/ 26245 h 391338"/>
              <a:gd name="connsiteX14" fmla="*/ 328488 w 376796"/>
              <a:gd name="connsiteY14" fmla="*/ 125098 h 391338"/>
              <a:gd name="connsiteX15" fmla="*/ 304587 w 376796"/>
              <a:gd name="connsiteY15" fmla="*/ 145029 h 391338"/>
              <a:gd name="connsiteX16" fmla="*/ 313977 w 376796"/>
              <a:gd name="connsiteY16" fmla="*/ 144299 h 391338"/>
              <a:gd name="connsiteX17" fmla="*/ 373704 w 376796"/>
              <a:gd name="connsiteY17" fmla="*/ 217248 h 391338"/>
              <a:gd name="connsiteX18" fmla="*/ 263239 w 376796"/>
              <a:gd name="connsiteY18" fmla="*/ 280558 h 391338"/>
              <a:gd name="connsiteX19" fmla="*/ 244168 w 376796"/>
              <a:gd name="connsiteY19" fmla="*/ 277782 h 391338"/>
              <a:gd name="connsiteX20" fmla="*/ 244539 w 376796"/>
              <a:gd name="connsiteY20" fmla="*/ 278173 h 391338"/>
              <a:gd name="connsiteX21" fmla="*/ 235571 w 376796"/>
              <a:gd name="connsiteY21" fmla="*/ 381494 h 391338"/>
              <a:gd name="connsiteX22" fmla="*/ 157294 w 376796"/>
              <a:gd name="connsiteY22" fmla="*/ 355773 h 391338"/>
              <a:gd name="connsiteX23" fmla="*/ 147137 w 376796"/>
              <a:gd name="connsiteY23" fmla="*/ 327318 h 391338"/>
              <a:gd name="connsiteX24" fmla="*/ 143841 w 376796"/>
              <a:gd name="connsiteY24" fmla="*/ 308558 h 391338"/>
              <a:gd name="connsiteX25" fmla="*/ 137018 w 376796"/>
              <a:gd name="connsiteY25" fmla="*/ 315212 h 391338"/>
              <a:gd name="connsiteX26" fmla="*/ 20417 w 376796"/>
              <a:gd name="connsiteY26" fmla="*/ 302518 h 39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796" h="391338">
                <a:moveTo>
                  <a:pt x="144368" y="188351"/>
                </a:moveTo>
                <a:lnTo>
                  <a:pt x="149422" y="189376"/>
                </a:lnTo>
                <a:lnTo>
                  <a:pt x="147521" y="186794"/>
                </a:lnTo>
                <a:lnTo>
                  <a:pt x="147459" y="186188"/>
                </a:lnTo>
                <a:close/>
                <a:moveTo>
                  <a:pt x="20417" y="302518"/>
                </a:moveTo>
                <a:cubicBezTo>
                  <a:pt x="-23360" y="215756"/>
                  <a:pt x="6440" y="214040"/>
                  <a:pt x="79486" y="201188"/>
                </a:cubicBezTo>
                <a:lnTo>
                  <a:pt x="82983" y="200215"/>
                </a:lnTo>
                <a:lnTo>
                  <a:pt x="77308" y="199308"/>
                </a:lnTo>
                <a:cubicBezTo>
                  <a:pt x="59488" y="192747"/>
                  <a:pt x="43694" y="179231"/>
                  <a:pt x="34149" y="160315"/>
                </a:cubicBezTo>
                <a:cubicBezTo>
                  <a:pt x="15061" y="122483"/>
                  <a:pt x="11192" y="85958"/>
                  <a:pt x="63498" y="59567"/>
                </a:cubicBezTo>
                <a:cubicBezTo>
                  <a:pt x="107495" y="33367"/>
                  <a:pt x="126531" y="38404"/>
                  <a:pt x="144067" y="63902"/>
                </a:cubicBezTo>
                <a:lnTo>
                  <a:pt x="160713" y="93577"/>
                </a:lnTo>
                <a:lnTo>
                  <a:pt x="167338" y="77008"/>
                </a:lnTo>
                <a:cubicBezTo>
                  <a:pt x="192279" y="26115"/>
                  <a:pt x="198812" y="-36321"/>
                  <a:pt x="290286" y="26245"/>
                </a:cubicBezTo>
                <a:cubicBezTo>
                  <a:pt x="358892" y="73170"/>
                  <a:pt x="359910" y="94976"/>
                  <a:pt x="328488" y="125098"/>
                </a:cubicBezTo>
                <a:lnTo>
                  <a:pt x="304587" y="145029"/>
                </a:lnTo>
                <a:lnTo>
                  <a:pt x="313977" y="144299"/>
                </a:lnTo>
                <a:cubicBezTo>
                  <a:pt x="354765" y="140281"/>
                  <a:pt x="387162" y="141689"/>
                  <a:pt x="373704" y="217248"/>
                </a:cubicBezTo>
                <a:cubicBezTo>
                  <a:pt x="370414" y="275051"/>
                  <a:pt x="338508" y="280558"/>
                  <a:pt x="263239" y="280558"/>
                </a:cubicBezTo>
                <a:lnTo>
                  <a:pt x="244168" y="277782"/>
                </a:lnTo>
                <a:lnTo>
                  <a:pt x="244539" y="278173"/>
                </a:lnTo>
                <a:cubicBezTo>
                  <a:pt x="279238" y="315228"/>
                  <a:pt x="301808" y="350741"/>
                  <a:pt x="235571" y="381494"/>
                </a:cubicBezTo>
                <a:cubicBezTo>
                  <a:pt x="185894" y="404558"/>
                  <a:pt x="168526" y="383439"/>
                  <a:pt x="157294" y="355773"/>
                </a:cubicBezTo>
                <a:cubicBezTo>
                  <a:pt x="153550" y="346551"/>
                  <a:pt x="150487" y="336601"/>
                  <a:pt x="147137" y="327318"/>
                </a:cubicBezTo>
                <a:lnTo>
                  <a:pt x="143841" y="308558"/>
                </a:lnTo>
                <a:lnTo>
                  <a:pt x="137018" y="315212"/>
                </a:lnTo>
                <a:cubicBezTo>
                  <a:pt x="95977" y="343921"/>
                  <a:pt x="64194" y="389281"/>
                  <a:pt x="20417" y="302518"/>
                </a:cubicBezTo>
                <a:close/>
              </a:path>
            </a:pathLst>
          </a:custGeom>
          <a:solidFill>
            <a:srgbClr val="BB8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AE9A7889-7FE4-474D-97C3-CF9DB2807F1E}"/>
              </a:ext>
            </a:extLst>
          </p:cNvPr>
          <p:cNvSpPr/>
          <p:nvPr/>
        </p:nvSpPr>
        <p:spPr>
          <a:xfrm rot="7006427">
            <a:off x="4464988" y="2020987"/>
            <a:ext cx="149950" cy="155738"/>
          </a:xfrm>
          <a:custGeom>
            <a:avLst/>
            <a:gdLst>
              <a:gd name="connsiteX0" fmla="*/ 144368 w 376796"/>
              <a:gd name="connsiteY0" fmla="*/ 188351 h 391338"/>
              <a:gd name="connsiteX1" fmla="*/ 149422 w 376796"/>
              <a:gd name="connsiteY1" fmla="*/ 189376 h 391338"/>
              <a:gd name="connsiteX2" fmla="*/ 147521 w 376796"/>
              <a:gd name="connsiteY2" fmla="*/ 186794 h 391338"/>
              <a:gd name="connsiteX3" fmla="*/ 147459 w 376796"/>
              <a:gd name="connsiteY3" fmla="*/ 186188 h 391338"/>
              <a:gd name="connsiteX4" fmla="*/ 20417 w 376796"/>
              <a:gd name="connsiteY4" fmla="*/ 302518 h 391338"/>
              <a:gd name="connsiteX5" fmla="*/ 79486 w 376796"/>
              <a:gd name="connsiteY5" fmla="*/ 201188 h 391338"/>
              <a:gd name="connsiteX6" fmla="*/ 82983 w 376796"/>
              <a:gd name="connsiteY6" fmla="*/ 200215 h 391338"/>
              <a:gd name="connsiteX7" fmla="*/ 77308 w 376796"/>
              <a:gd name="connsiteY7" fmla="*/ 199308 h 391338"/>
              <a:gd name="connsiteX8" fmla="*/ 34149 w 376796"/>
              <a:gd name="connsiteY8" fmla="*/ 160315 h 391338"/>
              <a:gd name="connsiteX9" fmla="*/ 63498 w 376796"/>
              <a:gd name="connsiteY9" fmla="*/ 59567 h 391338"/>
              <a:gd name="connsiteX10" fmla="*/ 144067 w 376796"/>
              <a:gd name="connsiteY10" fmla="*/ 63902 h 391338"/>
              <a:gd name="connsiteX11" fmla="*/ 160713 w 376796"/>
              <a:gd name="connsiteY11" fmla="*/ 93577 h 391338"/>
              <a:gd name="connsiteX12" fmla="*/ 167338 w 376796"/>
              <a:gd name="connsiteY12" fmla="*/ 77008 h 391338"/>
              <a:gd name="connsiteX13" fmla="*/ 290286 w 376796"/>
              <a:gd name="connsiteY13" fmla="*/ 26245 h 391338"/>
              <a:gd name="connsiteX14" fmla="*/ 328488 w 376796"/>
              <a:gd name="connsiteY14" fmla="*/ 125098 h 391338"/>
              <a:gd name="connsiteX15" fmla="*/ 304587 w 376796"/>
              <a:gd name="connsiteY15" fmla="*/ 145029 h 391338"/>
              <a:gd name="connsiteX16" fmla="*/ 313977 w 376796"/>
              <a:gd name="connsiteY16" fmla="*/ 144299 h 391338"/>
              <a:gd name="connsiteX17" fmla="*/ 373704 w 376796"/>
              <a:gd name="connsiteY17" fmla="*/ 217248 h 391338"/>
              <a:gd name="connsiteX18" fmla="*/ 263239 w 376796"/>
              <a:gd name="connsiteY18" fmla="*/ 280558 h 391338"/>
              <a:gd name="connsiteX19" fmla="*/ 244168 w 376796"/>
              <a:gd name="connsiteY19" fmla="*/ 277782 h 391338"/>
              <a:gd name="connsiteX20" fmla="*/ 244539 w 376796"/>
              <a:gd name="connsiteY20" fmla="*/ 278173 h 391338"/>
              <a:gd name="connsiteX21" fmla="*/ 235571 w 376796"/>
              <a:gd name="connsiteY21" fmla="*/ 381494 h 391338"/>
              <a:gd name="connsiteX22" fmla="*/ 157294 w 376796"/>
              <a:gd name="connsiteY22" fmla="*/ 355773 h 391338"/>
              <a:gd name="connsiteX23" fmla="*/ 147137 w 376796"/>
              <a:gd name="connsiteY23" fmla="*/ 327318 h 391338"/>
              <a:gd name="connsiteX24" fmla="*/ 143841 w 376796"/>
              <a:gd name="connsiteY24" fmla="*/ 308558 h 391338"/>
              <a:gd name="connsiteX25" fmla="*/ 137018 w 376796"/>
              <a:gd name="connsiteY25" fmla="*/ 315212 h 391338"/>
              <a:gd name="connsiteX26" fmla="*/ 20417 w 376796"/>
              <a:gd name="connsiteY26" fmla="*/ 302518 h 39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796" h="391338">
                <a:moveTo>
                  <a:pt x="144368" y="188351"/>
                </a:moveTo>
                <a:lnTo>
                  <a:pt x="149422" y="189376"/>
                </a:lnTo>
                <a:lnTo>
                  <a:pt x="147521" y="186794"/>
                </a:lnTo>
                <a:lnTo>
                  <a:pt x="147459" y="186188"/>
                </a:lnTo>
                <a:close/>
                <a:moveTo>
                  <a:pt x="20417" y="302518"/>
                </a:moveTo>
                <a:cubicBezTo>
                  <a:pt x="-23360" y="215756"/>
                  <a:pt x="6440" y="214040"/>
                  <a:pt x="79486" y="201188"/>
                </a:cubicBezTo>
                <a:lnTo>
                  <a:pt x="82983" y="200215"/>
                </a:lnTo>
                <a:lnTo>
                  <a:pt x="77308" y="199308"/>
                </a:lnTo>
                <a:cubicBezTo>
                  <a:pt x="59488" y="192747"/>
                  <a:pt x="43694" y="179231"/>
                  <a:pt x="34149" y="160315"/>
                </a:cubicBezTo>
                <a:cubicBezTo>
                  <a:pt x="15061" y="122483"/>
                  <a:pt x="11192" y="85958"/>
                  <a:pt x="63498" y="59567"/>
                </a:cubicBezTo>
                <a:cubicBezTo>
                  <a:pt x="107495" y="33367"/>
                  <a:pt x="126531" y="38404"/>
                  <a:pt x="144067" y="63902"/>
                </a:cubicBezTo>
                <a:lnTo>
                  <a:pt x="160713" y="93577"/>
                </a:lnTo>
                <a:lnTo>
                  <a:pt x="167338" y="77008"/>
                </a:lnTo>
                <a:cubicBezTo>
                  <a:pt x="192279" y="26115"/>
                  <a:pt x="198812" y="-36321"/>
                  <a:pt x="290286" y="26245"/>
                </a:cubicBezTo>
                <a:cubicBezTo>
                  <a:pt x="358892" y="73170"/>
                  <a:pt x="359910" y="94976"/>
                  <a:pt x="328488" y="125098"/>
                </a:cubicBezTo>
                <a:lnTo>
                  <a:pt x="304587" y="145029"/>
                </a:lnTo>
                <a:lnTo>
                  <a:pt x="313977" y="144299"/>
                </a:lnTo>
                <a:cubicBezTo>
                  <a:pt x="354765" y="140281"/>
                  <a:pt x="387162" y="141689"/>
                  <a:pt x="373704" y="217248"/>
                </a:cubicBezTo>
                <a:cubicBezTo>
                  <a:pt x="370414" y="275051"/>
                  <a:pt x="338508" y="280558"/>
                  <a:pt x="263239" y="280558"/>
                </a:cubicBezTo>
                <a:lnTo>
                  <a:pt x="244168" y="277782"/>
                </a:lnTo>
                <a:lnTo>
                  <a:pt x="244539" y="278173"/>
                </a:lnTo>
                <a:cubicBezTo>
                  <a:pt x="279238" y="315228"/>
                  <a:pt x="301808" y="350741"/>
                  <a:pt x="235571" y="381494"/>
                </a:cubicBezTo>
                <a:cubicBezTo>
                  <a:pt x="185894" y="404558"/>
                  <a:pt x="168526" y="383439"/>
                  <a:pt x="157294" y="355773"/>
                </a:cubicBezTo>
                <a:cubicBezTo>
                  <a:pt x="153550" y="346551"/>
                  <a:pt x="150487" y="336601"/>
                  <a:pt x="147137" y="327318"/>
                </a:cubicBezTo>
                <a:lnTo>
                  <a:pt x="143841" y="308558"/>
                </a:lnTo>
                <a:lnTo>
                  <a:pt x="137018" y="315212"/>
                </a:lnTo>
                <a:cubicBezTo>
                  <a:pt x="95977" y="343921"/>
                  <a:pt x="64194" y="389281"/>
                  <a:pt x="20417" y="302518"/>
                </a:cubicBezTo>
                <a:close/>
              </a:path>
            </a:pathLst>
          </a:custGeom>
          <a:solidFill>
            <a:srgbClr val="885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16F155F-53B9-4945-B4C6-0BD820C11E27}"/>
              </a:ext>
            </a:extLst>
          </p:cNvPr>
          <p:cNvSpPr/>
          <p:nvPr/>
        </p:nvSpPr>
        <p:spPr>
          <a:xfrm>
            <a:off x="4513212" y="2067276"/>
            <a:ext cx="53501" cy="54264"/>
          </a:xfrm>
          <a:prstGeom prst="ellipse">
            <a:avLst/>
          </a:prstGeom>
          <a:solidFill>
            <a:srgbClr val="E9D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9CE58A2-2CA0-4520-B33B-36A02F866705}"/>
              </a:ext>
            </a:extLst>
          </p:cNvPr>
          <p:cNvSpPr/>
          <p:nvPr/>
        </p:nvSpPr>
        <p:spPr>
          <a:xfrm flipH="1">
            <a:off x="4528836" y="2082518"/>
            <a:ext cx="23445" cy="23780"/>
          </a:xfrm>
          <a:prstGeom prst="ellipse">
            <a:avLst/>
          </a:prstGeom>
          <a:solidFill>
            <a:srgbClr val="48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AADF5845-2171-4422-9822-88BA9B121D6C}"/>
              </a:ext>
            </a:extLst>
          </p:cNvPr>
          <p:cNvSpPr/>
          <p:nvPr/>
        </p:nvSpPr>
        <p:spPr>
          <a:xfrm>
            <a:off x="4549439" y="2024575"/>
            <a:ext cx="36308" cy="52446"/>
          </a:xfrm>
          <a:custGeom>
            <a:avLst/>
            <a:gdLst>
              <a:gd name="connsiteX0" fmla="*/ 0 w 85725"/>
              <a:gd name="connsiteY0" fmla="*/ 123825 h 123825"/>
              <a:gd name="connsiteX1" fmla="*/ 71438 w 85725"/>
              <a:gd name="connsiteY1" fmla="*/ 50006 h 123825"/>
              <a:gd name="connsiteX2" fmla="*/ 85725 w 85725"/>
              <a:gd name="connsiteY2" fmla="*/ 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25" h="123825">
                <a:moveTo>
                  <a:pt x="0" y="123825"/>
                </a:moveTo>
                <a:cubicBezTo>
                  <a:pt x="28575" y="97234"/>
                  <a:pt x="57151" y="70643"/>
                  <a:pt x="71438" y="50006"/>
                </a:cubicBezTo>
                <a:cubicBezTo>
                  <a:pt x="85725" y="29369"/>
                  <a:pt x="85725" y="14684"/>
                  <a:pt x="85725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1949E0F-38CC-4330-9505-511692CE0B8B}"/>
              </a:ext>
            </a:extLst>
          </p:cNvPr>
          <p:cNvSpPr/>
          <p:nvPr/>
        </p:nvSpPr>
        <p:spPr>
          <a:xfrm>
            <a:off x="4467408" y="2029618"/>
            <a:ext cx="52446" cy="56480"/>
          </a:xfrm>
          <a:custGeom>
            <a:avLst/>
            <a:gdLst>
              <a:gd name="connsiteX0" fmla="*/ 123825 w 123825"/>
              <a:gd name="connsiteY0" fmla="*/ 133350 h 133350"/>
              <a:gd name="connsiteX1" fmla="*/ 63500 w 123825"/>
              <a:gd name="connsiteY1" fmla="*/ 34925 h 133350"/>
              <a:gd name="connsiteX2" fmla="*/ 0 w 123825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25" h="133350">
                <a:moveTo>
                  <a:pt x="123825" y="133350"/>
                </a:moveTo>
                <a:cubicBezTo>
                  <a:pt x="103981" y="95250"/>
                  <a:pt x="84137" y="57150"/>
                  <a:pt x="63500" y="34925"/>
                </a:cubicBezTo>
                <a:cubicBezTo>
                  <a:pt x="42863" y="12700"/>
                  <a:pt x="21431" y="6350"/>
                  <a:pt x="0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B5A82707-1054-4E39-801A-B62472F17CDF}"/>
              </a:ext>
            </a:extLst>
          </p:cNvPr>
          <p:cNvSpPr/>
          <p:nvPr/>
        </p:nvSpPr>
        <p:spPr>
          <a:xfrm>
            <a:off x="4558852" y="2096856"/>
            <a:ext cx="83375" cy="38998"/>
          </a:xfrm>
          <a:custGeom>
            <a:avLst/>
            <a:gdLst>
              <a:gd name="connsiteX0" fmla="*/ 0 w 196850"/>
              <a:gd name="connsiteY0" fmla="*/ 0 h 92075"/>
              <a:gd name="connsiteX1" fmla="*/ 114300 w 196850"/>
              <a:gd name="connsiteY1" fmla="*/ 19050 h 92075"/>
              <a:gd name="connsiteX2" fmla="*/ 196850 w 196850"/>
              <a:gd name="connsiteY2" fmla="*/ 92075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50" h="92075">
                <a:moveTo>
                  <a:pt x="0" y="0"/>
                </a:moveTo>
                <a:cubicBezTo>
                  <a:pt x="40746" y="1852"/>
                  <a:pt x="81492" y="3704"/>
                  <a:pt x="114300" y="19050"/>
                </a:cubicBezTo>
                <a:cubicBezTo>
                  <a:pt x="147108" y="34396"/>
                  <a:pt x="171979" y="63235"/>
                  <a:pt x="196850" y="92075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DE037736-070B-4256-9D4E-000C927B0935}"/>
              </a:ext>
            </a:extLst>
          </p:cNvPr>
          <p:cNvSpPr/>
          <p:nvPr/>
        </p:nvSpPr>
        <p:spPr>
          <a:xfrm>
            <a:off x="4537336" y="2112993"/>
            <a:ext cx="9451" cy="121028"/>
          </a:xfrm>
          <a:custGeom>
            <a:avLst/>
            <a:gdLst>
              <a:gd name="connsiteX0" fmla="*/ 6350 w 22314"/>
              <a:gd name="connsiteY0" fmla="*/ 0 h 285750"/>
              <a:gd name="connsiteX1" fmla="*/ 22225 w 22314"/>
              <a:gd name="connsiteY1" fmla="*/ 139700 h 285750"/>
              <a:gd name="connsiteX2" fmla="*/ 0 w 22314"/>
              <a:gd name="connsiteY2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4" h="285750">
                <a:moveTo>
                  <a:pt x="6350" y="0"/>
                </a:moveTo>
                <a:cubicBezTo>
                  <a:pt x="14816" y="46037"/>
                  <a:pt x="23283" y="92075"/>
                  <a:pt x="22225" y="139700"/>
                </a:cubicBezTo>
                <a:cubicBezTo>
                  <a:pt x="21167" y="187325"/>
                  <a:pt x="10583" y="236537"/>
                  <a:pt x="0" y="28575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A6C1C6B5-419E-4A98-8163-D9114CBCA6C9}"/>
              </a:ext>
            </a:extLst>
          </p:cNvPr>
          <p:cNvSpPr/>
          <p:nvPr/>
        </p:nvSpPr>
        <p:spPr>
          <a:xfrm>
            <a:off x="4452616" y="2098200"/>
            <a:ext cx="67238" cy="28240"/>
          </a:xfrm>
          <a:custGeom>
            <a:avLst/>
            <a:gdLst>
              <a:gd name="connsiteX0" fmla="*/ 158750 w 158750"/>
              <a:gd name="connsiteY0" fmla="*/ 0 h 66675"/>
              <a:gd name="connsiteX1" fmla="*/ 69850 w 158750"/>
              <a:gd name="connsiteY1" fmla="*/ 41275 h 66675"/>
              <a:gd name="connsiteX2" fmla="*/ 0 w 158750"/>
              <a:gd name="connsiteY2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50" h="66675">
                <a:moveTo>
                  <a:pt x="158750" y="0"/>
                </a:moveTo>
                <a:cubicBezTo>
                  <a:pt x="127529" y="15081"/>
                  <a:pt x="96308" y="30163"/>
                  <a:pt x="69850" y="41275"/>
                </a:cubicBezTo>
                <a:cubicBezTo>
                  <a:pt x="43392" y="52388"/>
                  <a:pt x="21696" y="59531"/>
                  <a:pt x="0" y="66675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CF6BFA5E-2570-4977-BC52-828B1C5A4193}"/>
              </a:ext>
            </a:extLst>
          </p:cNvPr>
          <p:cNvSpPr/>
          <p:nvPr/>
        </p:nvSpPr>
        <p:spPr>
          <a:xfrm>
            <a:off x="4330652" y="2354342"/>
            <a:ext cx="300600" cy="335889"/>
          </a:xfrm>
          <a:custGeom>
            <a:avLst/>
            <a:gdLst>
              <a:gd name="connsiteX0" fmla="*/ 143091 w 285640"/>
              <a:gd name="connsiteY0" fmla="*/ 0 h 319173"/>
              <a:gd name="connsiteX1" fmla="*/ 197470 w 285640"/>
              <a:gd name="connsiteY1" fmla="*/ 51559 h 319173"/>
              <a:gd name="connsiteX2" fmla="*/ 199625 w 285640"/>
              <a:gd name="connsiteY2" fmla="*/ 66823 h 319173"/>
              <a:gd name="connsiteX3" fmla="*/ 216792 w 285640"/>
              <a:gd name="connsiteY3" fmla="*/ 63479 h 319173"/>
              <a:gd name="connsiteX4" fmla="*/ 285640 w 285640"/>
              <a:gd name="connsiteY4" fmla="*/ 129899 h 319173"/>
              <a:gd name="connsiteX5" fmla="*/ 243591 w 285640"/>
              <a:gd name="connsiteY5" fmla="*/ 191098 h 319173"/>
              <a:gd name="connsiteX6" fmla="*/ 232624 w 285640"/>
              <a:gd name="connsiteY6" fmla="*/ 193234 h 319173"/>
              <a:gd name="connsiteX7" fmla="*/ 253583 w 285640"/>
              <a:gd name="connsiteY7" fmla="*/ 204906 h 319173"/>
              <a:gd name="connsiteX8" fmla="*/ 252489 w 285640"/>
              <a:gd name="connsiteY8" fmla="*/ 276046 h 319173"/>
              <a:gd name="connsiteX9" fmla="*/ 164923 w 285640"/>
              <a:gd name="connsiteY9" fmla="*/ 290417 h 319173"/>
              <a:gd name="connsiteX10" fmla="*/ 149152 w 285640"/>
              <a:gd name="connsiteY10" fmla="*/ 266086 h 319173"/>
              <a:gd name="connsiteX11" fmla="*/ 136222 w 285640"/>
              <a:gd name="connsiteY11" fmla="*/ 294571 h 319173"/>
              <a:gd name="connsiteX12" fmla="*/ 58903 w 285640"/>
              <a:gd name="connsiteY12" fmla="*/ 306992 h 319173"/>
              <a:gd name="connsiteX13" fmla="*/ 41906 w 285640"/>
              <a:gd name="connsiteY13" fmla="*/ 205477 h 319173"/>
              <a:gd name="connsiteX14" fmla="*/ 45498 w 285640"/>
              <a:gd name="connsiteY14" fmla="*/ 202256 h 319173"/>
              <a:gd name="connsiteX15" fmla="*/ 23359 w 285640"/>
              <a:gd name="connsiteY15" fmla="*/ 190797 h 319173"/>
              <a:gd name="connsiteX16" fmla="*/ 5751 w 285640"/>
              <a:gd name="connsiteY16" fmla="*/ 117685 h 319173"/>
              <a:gd name="connsiteX17" fmla="*/ 46222 w 285640"/>
              <a:gd name="connsiteY17" fmla="*/ 86480 h 319173"/>
              <a:gd name="connsiteX18" fmla="*/ 85729 w 285640"/>
              <a:gd name="connsiteY18" fmla="*/ 96148 h 319173"/>
              <a:gd name="connsiteX19" fmla="*/ 84074 w 285640"/>
              <a:gd name="connsiteY19" fmla="*/ 84419 h 319173"/>
              <a:gd name="connsiteX20" fmla="*/ 143091 w 285640"/>
              <a:gd name="connsiteY20" fmla="*/ 0 h 3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640" h="319173">
                <a:moveTo>
                  <a:pt x="143091" y="0"/>
                </a:moveTo>
                <a:cubicBezTo>
                  <a:pt x="167537" y="0"/>
                  <a:pt x="188511" y="21260"/>
                  <a:pt x="197470" y="51559"/>
                </a:cubicBezTo>
                <a:lnTo>
                  <a:pt x="199625" y="66823"/>
                </a:lnTo>
                <a:lnTo>
                  <a:pt x="216792" y="63479"/>
                </a:lnTo>
                <a:cubicBezTo>
                  <a:pt x="254815" y="63480"/>
                  <a:pt x="285640" y="93217"/>
                  <a:pt x="285640" y="129899"/>
                </a:cubicBezTo>
                <a:cubicBezTo>
                  <a:pt x="285640" y="157410"/>
                  <a:pt x="268301" y="181015"/>
                  <a:pt x="243591" y="191098"/>
                </a:cubicBezTo>
                <a:lnTo>
                  <a:pt x="232624" y="193234"/>
                </a:lnTo>
                <a:lnTo>
                  <a:pt x="253583" y="204906"/>
                </a:lnTo>
                <a:cubicBezTo>
                  <a:pt x="273592" y="219241"/>
                  <a:pt x="276220" y="236259"/>
                  <a:pt x="252489" y="276046"/>
                </a:cubicBezTo>
                <a:cubicBezTo>
                  <a:pt x="220847" y="329095"/>
                  <a:pt x="191072" y="326679"/>
                  <a:pt x="164923" y="290417"/>
                </a:cubicBezTo>
                <a:lnTo>
                  <a:pt x="149152" y="266086"/>
                </a:lnTo>
                <a:lnTo>
                  <a:pt x="136222" y="294571"/>
                </a:lnTo>
                <a:cubicBezTo>
                  <a:pt x="120962" y="321167"/>
                  <a:pt x="102510" y="327580"/>
                  <a:pt x="58903" y="306992"/>
                </a:cubicBezTo>
                <a:cubicBezTo>
                  <a:pt x="760" y="279541"/>
                  <a:pt x="2915" y="243614"/>
                  <a:pt x="41906" y="205477"/>
                </a:cubicBezTo>
                <a:lnTo>
                  <a:pt x="45498" y="202256"/>
                </a:lnTo>
                <a:lnTo>
                  <a:pt x="23359" y="190797"/>
                </a:lnTo>
                <a:cubicBezTo>
                  <a:pt x="-1659" y="172294"/>
                  <a:pt x="-4926" y="148605"/>
                  <a:pt x="5751" y="117685"/>
                </a:cubicBezTo>
                <a:cubicBezTo>
                  <a:pt x="12870" y="97072"/>
                  <a:pt x="27814" y="87927"/>
                  <a:pt x="46222" y="86480"/>
                </a:cubicBezTo>
                <a:lnTo>
                  <a:pt x="85729" y="96148"/>
                </a:lnTo>
                <a:lnTo>
                  <a:pt x="84074" y="84419"/>
                </a:lnTo>
                <a:cubicBezTo>
                  <a:pt x="84074" y="37795"/>
                  <a:pt x="110498" y="-1"/>
                  <a:pt x="143091" y="0"/>
                </a:cubicBezTo>
                <a:close/>
              </a:path>
            </a:pathLst>
          </a:custGeom>
          <a:solidFill>
            <a:srgbClr val="BB8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1" name="자유형: 도형 200">
            <a:extLst>
              <a:ext uri="{FF2B5EF4-FFF2-40B4-BE49-F238E27FC236}">
                <a16:creationId xmlns:a16="http://schemas.microsoft.com/office/drawing/2014/main" id="{9A11DECB-0D23-4E97-8229-81E6937B5AD3}"/>
              </a:ext>
            </a:extLst>
          </p:cNvPr>
          <p:cNvSpPr/>
          <p:nvPr/>
        </p:nvSpPr>
        <p:spPr>
          <a:xfrm>
            <a:off x="4429565" y="2456551"/>
            <a:ext cx="110558" cy="123537"/>
          </a:xfrm>
          <a:custGeom>
            <a:avLst/>
            <a:gdLst>
              <a:gd name="connsiteX0" fmla="*/ 143091 w 285640"/>
              <a:gd name="connsiteY0" fmla="*/ 0 h 319173"/>
              <a:gd name="connsiteX1" fmla="*/ 197470 w 285640"/>
              <a:gd name="connsiteY1" fmla="*/ 51559 h 319173"/>
              <a:gd name="connsiteX2" fmla="*/ 199625 w 285640"/>
              <a:gd name="connsiteY2" fmla="*/ 66823 h 319173"/>
              <a:gd name="connsiteX3" fmla="*/ 216792 w 285640"/>
              <a:gd name="connsiteY3" fmla="*/ 63479 h 319173"/>
              <a:gd name="connsiteX4" fmla="*/ 285640 w 285640"/>
              <a:gd name="connsiteY4" fmla="*/ 129899 h 319173"/>
              <a:gd name="connsiteX5" fmla="*/ 243591 w 285640"/>
              <a:gd name="connsiteY5" fmla="*/ 191098 h 319173"/>
              <a:gd name="connsiteX6" fmla="*/ 232624 w 285640"/>
              <a:gd name="connsiteY6" fmla="*/ 193234 h 319173"/>
              <a:gd name="connsiteX7" fmla="*/ 253583 w 285640"/>
              <a:gd name="connsiteY7" fmla="*/ 204906 h 319173"/>
              <a:gd name="connsiteX8" fmla="*/ 252489 w 285640"/>
              <a:gd name="connsiteY8" fmla="*/ 276046 h 319173"/>
              <a:gd name="connsiteX9" fmla="*/ 164923 w 285640"/>
              <a:gd name="connsiteY9" fmla="*/ 290417 h 319173"/>
              <a:gd name="connsiteX10" fmla="*/ 149152 w 285640"/>
              <a:gd name="connsiteY10" fmla="*/ 266086 h 319173"/>
              <a:gd name="connsiteX11" fmla="*/ 136222 w 285640"/>
              <a:gd name="connsiteY11" fmla="*/ 294571 h 319173"/>
              <a:gd name="connsiteX12" fmla="*/ 58903 w 285640"/>
              <a:gd name="connsiteY12" fmla="*/ 306992 h 319173"/>
              <a:gd name="connsiteX13" fmla="*/ 41906 w 285640"/>
              <a:gd name="connsiteY13" fmla="*/ 205477 h 319173"/>
              <a:gd name="connsiteX14" fmla="*/ 45498 w 285640"/>
              <a:gd name="connsiteY14" fmla="*/ 202256 h 319173"/>
              <a:gd name="connsiteX15" fmla="*/ 23359 w 285640"/>
              <a:gd name="connsiteY15" fmla="*/ 190797 h 319173"/>
              <a:gd name="connsiteX16" fmla="*/ 5751 w 285640"/>
              <a:gd name="connsiteY16" fmla="*/ 117685 h 319173"/>
              <a:gd name="connsiteX17" fmla="*/ 46222 w 285640"/>
              <a:gd name="connsiteY17" fmla="*/ 86480 h 319173"/>
              <a:gd name="connsiteX18" fmla="*/ 85729 w 285640"/>
              <a:gd name="connsiteY18" fmla="*/ 96148 h 319173"/>
              <a:gd name="connsiteX19" fmla="*/ 84074 w 285640"/>
              <a:gd name="connsiteY19" fmla="*/ 84419 h 319173"/>
              <a:gd name="connsiteX20" fmla="*/ 143091 w 285640"/>
              <a:gd name="connsiteY20" fmla="*/ 0 h 3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640" h="319173">
                <a:moveTo>
                  <a:pt x="143091" y="0"/>
                </a:moveTo>
                <a:cubicBezTo>
                  <a:pt x="167537" y="0"/>
                  <a:pt x="188511" y="21260"/>
                  <a:pt x="197470" y="51559"/>
                </a:cubicBezTo>
                <a:lnTo>
                  <a:pt x="199625" y="66823"/>
                </a:lnTo>
                <a:lnTo>
                  <a:pt x="216792" y="63479"/>
                </a:lnTo>
                <a:cubicBezTo>
                  <a:pt x="254815" y="63480"/>
                  <a:pt x="285640" y="93217"/>
                  <a:pt x="285640" y="129899"/>
                </a:cubicBezTo>
                <a:cubicBezTo>
                  <a:pt x="285640" y="157410"/>
                  <a:pt x="268301" y="181015"/>
                  <a:pt x="243591" y="191098"/>
                </a:cubicBezTo>
                <a:lnTo>
                  <a:pt x="232624" y="193234"/>
                </a:lnTo>
                <a:lnTo>
                  <a:pt x="253583" y="204906"/>
                </a:lnTo>
                <a:cubicBezTo>
                  <a:pt x="273592" y="219241"/>
                  <a:pt x="276220" y="236259"/>
                  <a:pt x="252489" y="276046"/>
                </a:cubicBezTo>
                <a:cubicBezTo>
                  <a:pt x="220847" y="329095"/>
                  <a:pt x="191072" y="326679"/>
                  <a:pt x="164923" y="290417"/>
                </a:cubicBezTo>
                <a:lnTo>
                  <a:pt x="149152" y="266086"/>
                </a:lnTo>
                <a:lnTo>
                  <a:pt x="136222" y="294571"/>
                </a:lnTo>
                <a:cubicBezTo>
                  <a:pt x="120962" y="321167"/>
                  <a:pt x="102510" y="327580"/>
                  <a:pt x="58903" y="306992"/>
                </a:cubicBezTo>
                <a:cubicBezTo>
                  <a:pt x="760" y="279541"/>
                  <a:pt x="2915" y="243614"/>
                  <a:pt x="41906" y="205477"/>
                </a:cubicBezTo>
                <a:lnTo>
                  <a:pt x="45498" y="202256"/>
                </a:lnTo>
                <a:lnTo>
                  <a:pt x="23359" y="190797"/>
                </a:lnTo>
                <a:cubicBezTo>
                  <a:pt x="-1659" y="172294"/>
                  <a:pt x="-4926" y="148605"/>
                  <a:pt x="5751" y="117685"/>
                </a:cubicBezTo>
                <a:cubicBezTo>
                  <a:pt x="12870" y="97072"/>
                  <a:pt x="27814" y="87927"/>
                  <a:pt x="46222" y="86480"/>
                </a:cubicBezTo>
                <a:lnTo>
                  <a:pt x="85729" y="96148"/>
                </a:lnTo>
                <a:lnTo>
                  <a:pt x="84074" y="84419"/>
                </a:lnTo>
                <a:cubicBezTo>
                  <a:pt x="84074" y="37795"/>
                  <a:pt x="110498" y="-1"/>
                  <a:pt x="143091" y="0"/>
                </a:cubicBezTo>
                <a:close/>
              </a:path>
            </a:pathLst>
          </a:custGeom>
          <a:solidFill>
            <a:srgbClr val="885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8BEC1214-8530-4AFA-8B3D-A6C9542B9317}"/>
              </a:ext>
            </a:extLst>
          </p:cNvPr>
          <p:cNvGrpSpPr/>
          <p:nvPr/>
        </p:nvGrpSpPr>
        <p:grpSpPr>
          <a:xfrm>
            <a:off x="4465814" y="2492040"/>
            <a:ext cx="43963" cy="44589"/>
            <a:chOff x="3372297" y="1970346"/>
            <a:chExt cx="104328" cy="105817"/>
          </a:xfrm>
        </p:grpSpPr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DAC2E99E-7945-47FD-AB7B-BE5D77B49C53}"/>
                </a:ext>
              </a:extLst>
            </p:cNvPr>
            <p:cNvSpPr/>
            <p:nvPr/>
          </p:nvSpPr>
          <p:spPr>
            <a:xfrm>
              <a:off x="3372297" y="1970346"/>
              <a:ext cx="104328" cy="105817"/>
            </a:xfrm>
            <a:prstGeom prst="ellipse">
              <a:avLst/>
            </a:prstGeom>
            <a:solidFill>
              <a:srgbClr val="E9D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DF473179-B774-48E1-97DC-19F2B626FA07}"/>
                </a:ext>
              </a:extLst>
            </p:cNvPr>
            <p:cNvSpPr/>
            <p:nvPr/>
          </p:nvSpPr>
          <p:spPr>
            <a:xfrm flipH="1">
              <a:off x="3402765" y="2000068"/>
              <a:ext cx="45719" cy="46372"/>
            </a:xfrm>
            <a:prstGeom prst="ellipse">
              <a:avLst/>
            </a:prstGeom>
            <a:solidFill>
              <a:srgbClr val="483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0" name="자유형: 도형 199">
            <a:extLst>
              <a:ext uri="{FF2B5EF4-FFF2-40B4-BE49-F238E27FC236}">
                <a16:creationId xmlns:a16="http://schemas.microsoft.com/office/drawing/2014/main" id="{01D09E24-B3D2-4638-9307-A96FAA6B0E45}"/>
              </a:ext>
            </a:extLst>
          </p:cNvPr>
          <p:cNvSpPr/>
          <p:nvPr/>
        </p:nvSpPr>
        <p:spPr>
          <a:xfrm>
            <a:off x="4421255" y="2456012"/>
            <a:ext cx="55193" cy="59438"/>
          </a:xfrm>
          <a:custGeom>
            <a:avLst/>
            <a:gdLst>
              <a:gd name="connsiteX0" fmla="*/ 123825 w 123825"/>
              <a:gd name="connsiteY0" fmla="*/ 133350 h 133350"/>
              <a:gd name="connsiteX1" fmla="*/ 63500 w 123825"/>
              <a:gd name="connsiteY1" fmla="*/ 34925 h 133350"/>
              <a:gd name="connsiteX2" fmla="*/ 0 w 123825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25" h="133350">
                <a:moveTo>
                  <a:pt x="123825" y="133350"/>
                </a:moveTo>
                <a:cubicBezTo>
                  <a:pt x="103981" y="95250"/>
                  <a:pt x="84137" y="57150"/>
                  <a:pt x="63500" y="34925"/>
                </a:cubicBezTo>
                <a:cubicBezTo>
                  <a:pt x="42863" y="12700"/>
                  <a:pt x="21431" y="6350"/>
                  <a:pt x="0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B63F807-4F7F-4477-BD60-22CD1CCF5CCB}"/>
              </a:ext>
            </a:extLst>
          </p:cNvPr>
          <p:cNvSpPr/>
          <p:nvPr/>
        </p:nvSpPr>
        <p:spPr>
          <a:xfrm>
            <a:off x="4497150" y="2425809"/>
            <a:ext cx="42833" cy="71850"/>
          </a:xfrm>
          <a:custGeom>
            <a:avLst/>
            <a:gdLst>
              <a:gd name="connsiteX0" fmla="*/ 0 w 221456"/>
              <a:gd name="connsiteY0" fmla="*/ 371475 h 371475"/>
              <a:gd name="connsiteX1" fmla="*/ 142875 w 221456"/>
              <a:gd name="connsiteY1" fmla="*/ 211932 h 371475"/>
              <a:gd name="connsiteX2" fmla="*/ 221456 w 221456"/>
              <a:gd name="connsiteY2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56" h="371475">
                <a:moveTo>
                  <a:pt x="0" y="371475"/>
                </a:moveTo>
                <a:cubicBezTo>
                  <a:pt x="52983" y="322659"/>
                  <a:pt x="105966" y="273844"/>
                  <a:pt x="142875" y="211932"/>
                </a:cubicBezTo>
                <a:cubicBezTo>
                  <a:pt x="179784" y="150019"/>
                  <a:pt x="200620" y="75009"/>
                  <a:pt x="221456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FE31B21-F9F4-47D3-A4B1-40E92361010A}"/>
              </a:ext>
            </a:extLst>
          </p:cNvPr>
          <p:cNvSpPr/>
          <p:nvPr/>
        </p:nvSpPr>
        <p:spPr>
          <a:xfrm>
            <a:off x="4379704" y="2521148"/>
            <a:ext cx="93497" cy="46057"/>
          </a:xfrm>
          <a:custGeom>
            <a:avLst/>
            <a:gdLst>
              <a:gd name="connsiteX0" fmla="*/ 483394 w 483394"/>
              <a:gd name="connsiteY0" fmla="*/ 0 h 238125"/>
              <a:gd name="connsiteX1" fmla="*/ 233362 w 483394"/>
              <a:gd name="connsiteY1" fmla="*/ 150019 h 238125"/>
              <a:gd name="connsiteX2" fmla="*/ 0 w 483394"/>
              <a:gd name="connsiteY2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394" h="238125">
                <a:moveTo>
                  <a:pt x="483394" y="0"/>
                </a:moveTo>
                <a:cubicBezTo>
                  <a:pt x="398661" y="55166"/>
                  <a:pt x="313928" y="110332"/>
                  <a:pt x="233362" y="150019"/>
                </a:cubicBezTo>
                <a:cubicBezTo>
                  <a:pt x="152796" y="189706"/>
                  <a:pt x="76398" y="213915"/>
                  <a:pt x="0" y="238125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8850328-39BE-4164-A133-9B0215FEEF71}"/>
              </a:ext>
            </a:extLst>
          </p:cNvPr>
          <p:cNvSpPr/>
          <p:nvPr/>
        </p:nvSpPr>
        <p:spPr>
          <a:xfrm>
            <a:off x="4487017" y="2529899"/>
            <a:ext cx="7831" cy="103169"/>
          </a:xfrm>
          <a:custGeom>
            <a:avLst/>
            <a:gdLst>
              <a:gd name="connsiteX0" fmla="*/ 0 w 40487"/>
              <a:gd name="connsiteY0" fmla="*/ 0 h 533400"/>
              <a:gd name="connsiteX1" fmla="*/ 40481 w 40487"/>
              <a:gd name="connsiteY1" fmla="*/ 247650 h 533400"/>
              <a:gd name="connsiteX2" fmla="*/ 2381 w 40487"/>
              <a:gd name="connsiteY2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87" h="533400">
                <a:moveTo>
                  <a:pt x="0" y="0"/>
                </a:moveTo>
                <a:cubicBezTo>
                  <a:pt x="20042" y="79375"/>
                  <a:pt x="40084" y="158750"/>
                  <a:pt x="40481" y="247650"/>
                </a:cubicBezTo>
                <a:cubicBezTo>
                  <a:pt x="40878" y="336550"/>
                  <a:pt x="21629" y="434975"/>
                  <a:pt x="2381" y="53340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72C8954-D7AC-42C9-AF87-AF57AE1F79C2}"/>
              </a:ext>
            </a:extLst>
          </p:cNvPr>
          <p:cNvSpPr/>
          <p:nvPr/>
        </p:nvSpPr>
        <p:spPr>
          <a:xfrm>
            <a:off x="4501295" y="2523450"/>
            <a:ext cx="72771" cy="33161"/>
          </a:xfrm>
          <a:custGeom>
            <a:avLst/>
            <a:gdLst>
              <a:gd name="connsiteX0" fmla="*/ 0 w 376237"/>
              <a:gd name="connsiteY0" fmla="*/ 0 h 171450"/>
              <a:gd name="connsiteX1" fmla="*/ 207169 w 376237"/>
              <a:gd name="connsiteY1" fmla="*/ 71438 h 171450"/>
              <a:gd name="connsiteX2" fmla="*/ 376237 w 37623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7" h="171450">
                <a:moveTo>
                  <a:pt x="0" y="0"/>
                </a:moveTo>
                <a:cubicBezTo>
                  <a:pt x="72231" y="21431"/>
                  <a:pt x="144463" y="42863"/>
                  <a:pt x="207169" y="71438"/>
                </a:cubicBezTo>
                <a:cubicBezTo>
                  <a:pt x="269875" y="100013"/>
                  <a:pt x="323056" y="135731"/>
                  <a:pt x="376237" y="17145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A35B4291-8AA7-41D6-A4E7-889D7D198065}"/>
              </a:ext>
            </a:extLst>
          </p:cNvPr>
          <p:cNvSpPr/>
          <p:nvPr/>
        </p:nvSpPr>
        <p:spPr>
          <a:xfrm>
            <a:off x="4707796" y="2059586"/>
            <a:ext cx="370434" cy="343327"/>
          </a:xfrm>
          <a:custGeom>
            <a:avLst/>
            <a:gdLst>
              <a:gd name="connsiteX0" fmla="*/ 188078 w 370434"/>
              <a:gd name="connsiteY0" fmla="*/ 0 h 343327"/>
              <a:gd name="connsiteX1" fmla="*/ 230668 w 370434"/>
              <a:gd name="connsiteY1" fmla="*/ 29733 h 343327"/>
              <a:gd name="connsiteX2" fmla="*/ 233065 w 370434"/>
              <a:gd name="connsiteY2" fmla="*/ 42239 h 343327"/>
              <a:gd name="connsiteX3" fmla="*/ 253667 w 370434"/>
              <a:gd name="connsiteY3" fmla="*/ 51044 h 343327"/>
              <a:gd name="connsiteX4" fmla="*/ 278845 w 370434"/>
              <a:gd name="connsiteY4" fmla="*/ 74716 h 343327"/>
              <a:gd name="connsiteX5" fmla="*/ 283735 w 370434"/>
              <a:gd name="connsiteY5" fmla="*/ 90066 h 343327"/>
              <a:gd name="connsiteX6" fmla="*/ 310042 w 370434"/>
              <a:gd name="connsiteY6" fmla="*/ 110026 h 343327"/>
              <a:gd name="connsiteX7" fmla="*/ 356924 w 370434"/>
              <a:gd name="connsiteY7" fmla="*/ 193911 h 343327"/>
              <a:gd name="connsiteX8" fmla="*/ 340327 w 370434"/>
              <a:gd name="connsiteY8" fmla="*/ 340038 h 343327"/>
              <a:gd name="connsiteX9" fmla="*/ 286571 w 370434"/>
              <a:gd name="connsiteY9" fmla="*/ 304180 h 343327"/>
              <a:gd name="connsiteX10" fmla="*/ 262931 w 370434"/>
              <a:gd name="connsiteY10" fmla="*/ 278379 h 343327"/>
              <a:gd name="connsiteX11" fmla="*/ 254978 w 370434"/>
              <a:gd name="connsiteY11" fmla="*/ 295299 h 343327"/>
              <a:gd name="connsiteX12" fmla="*/ 161759 w 370434"/>
              <a:gd name="connsiteY12" fmla="*/ 312738 h 343327"/>
              <a:gd name="connsiteX13" fmla="*/ 115845 w 370434"/>
              <a:gd name="connsiteY13" fmla="*/ 204531 h 343327"/>
              <a:gd name="connsiteX14" fmla="*/ 123113 w 370434"/>
              <a:gd name="connsiteY14" fmla="*/ 193241 h 343327"/>
              <a:gd name="connsiteX15" fmla="*/ 118029 w 370434"/>
              <a:gd name="connsiteY15" fmla="*/ 192534 h 343327"/>
              <a:gd name="connsiteX16" fmla="*/ 2119 w 370434"/>
              <a:gd name="connsiteY16" fmla="*/ 160610 h 343327"/>
              <a:gd name="connsiteX17" fmla="*/ 42019 w 370434"/>
              <a:gd name="connsiteY17" fmla="*/ 85366 h 343327"/>
              <a:gd name="connsiteX18" fmla="*/ 64036 w 370434"/>
              <a:gd name="connsiteY18" fmla="*/ 74106 h 343327"/>
              <a:gd name="connsiteX19" fmla="*/ 73167 w 370434"/>
              <a:gd name="connsiteY19" fmla="*/ 62066 h 343327"/>
              <a:gd name="connsiteX20" fmla="*/ 124858 w 370434"/>
              <a:gd name="connsiteY20" fmla="*/ 35084 h 343327"/>
              <a:gd name="connsiteX21" fmla="*/ 144956 w 370434"/>
              <a:gd name="connsiteY21" fmla="*/ 32512 h 343327"/>
              <a:gd name="connsiteX22" fmla="*/ 145489 w 370434"/>
              <a:gd name="connsiteY22" fmla="*/ 29733 h 343327"/>
              <a:gd name="connsiteX23" fmla="*/ 188078 w 370434"/>
              <a:gd name="connsiteY23" fmla="*/ 0 h 3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34" h="343327">
                <a:moveTo>
                  <a:pt x="188078" y="0"/>
                </a:moveTo>
                <a:cubicBezTo>
                  <a:pt x="207224" y="0"/>
                  <a:pt x="223651" y="12260"/>
                  <a:pt x="230668" y="29733"/>
                </a:cubicBezTo>
                <a:lnTo>
                  <a:pt x="233065" y="42239"/>
                </a:lnTo>
                <a:lnTo>
                  <a:pt x="253667" y="51044"/>
                </a:lnTo>
                <a:cubicBezTo>
                  <a:pt x="264297" y="57782"/>
                  <a:pt x="272900" y="65806"/>
                  <a:pt x="278845" y="74716"/>
                </a:cubicBezTo>
                <a:lnTo>
                  <a:pt x="283735" y="90066"/>
                </a:lnTo>
                <a:lnTo>
                  <a:pt x="310042" y="110026"/>
                </a:lnTo>
                <a:cubicBezTo>
                  <a:pt x="328254" y="129433"/>
                  <a:pt x="345320" y="158928"/>
                  <a:pt x="356924" y="193911"/>
                </a:cubicBezTo>
                <a:cubicBezTo>
                  <a:pt x="380131" y="263876"/>
                  <a:pt x="372700" y="362637"/>
                  <a:pt x="340327" y="340038"/>
                </a:cubicBezTo>
                <a:cubicBezTo>
                  <a:pt x="324140" y="328738"/>
                  <a:pt x="304783" y="319419"/>
                  <a:pt x="286571" y="304180"/>
                </a:cubicBezTo>
                <a:lnTo>
                  <a:pt x="262931" y="278379"/>
                </a:lnTo>
                <a:lnTo>
                  <a:pt x="254978" y="295299"/>
                </a:lnTo>
                <a:cubicBezTo>
                  <a:pt x="238599" y="322492"/>
                  <a:pt x="213685" y="337465"/>
                  <a:pt x="161759" y="312738"/>
                </a:cubicBezTo>
                <a:cubicBezTo>
                  <a:pt x="92522" y="279769"/>
                  <a:pt x="98856" y="247580"/>
                  <a:pt x="115845" y="204531"/>
                </a:cubicBezTo>
                <a:lnTo>
                  <a:pt x="123113" y="193241"/>
                </a:lnTo>
                <a:lnTo>
                  <a:pt x="118029" y="192534"/>
                </a:lnTo>
                <a:cubicBezTo>
                  <a:pt x="27051" y="169056"/>
                  <a:pt x="13255" y="185719"/>
                  <a:pt x="2119" y="160610"/>
                </a:cubicBezTo>
                <a:cubicBezTo>
                  <a:pt x="-6233" y="141779"/>
                  <a:pt x="10715" y="108168"/>
                  <a:pt x="42019" y="85366"/>
                </a:cubicBezTo>
                <a:lnTo>
                  <a:pt x="64036" y="74106"/>
                </a:lnTo>
                <a:lnTo>
                  <a:pt x="73167" y="62066"/>
                </a:lnTo>
                <a:cubicBezTo>
                  <a:pt x="85835" y="50180"/>
                  <a:pt x="103774" y="40736"/>
                  <a:pt x="124858" y="35084"/>
                </a:cubicBezTo>
                <a:lnTo>
                  <a:pt x="144956" y="32512"/>
                </a:lnTo>
                <a:lnTo>
                  <a:pt x="145489" y="29733"/>
                </a:lnTo>
                <a:cubicBezTo>
                  <a:pt x="152505" y="12260"/>
                  <a:pt x="168932" y="0"/>
                  <a:pt x="188078" y="0"/>
                </a:cubicBezTo>
                <a:close/>
              </a:path>
            </a:pathLst>
          </a:custGeom>
          <a:solidFill>
            <a:srgbClr val="BB8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7C3D61F9-264A-4CEF-A001-9758AFBA08F5}"/>
              </a:ext>
            </a:extLst>
          </p:cNvPr>
          <p:cNvSpPr/>
          <p:nvPr/>
        </p:nvSpPr>
        <p:spPr>
          <a:xfrm>
            <a:off x="4830779" y="2134233"/>
            <a:ext cx="154585" cy="133915"/>
          </a:xfrm>
          <a:custGeom>
            <a:avLst/>
            <a:gdLst>
              <a:gd name="connsiteX0" fmla="*/ 188078 w 370434"/>
              <a:gd name="connsiteY0" fmla="*/ 0 h 343327"/>
              <a:gd name="connsiteX1" fmla="*/ 230668 w 370434"/>
              <a:gd name="connsiteY1" fmla="*/ 29733 h 343327"/>
              <a:gd name="connsiteX2" fmla="*/ 233065 w 370434"/>
              <a:gd name="connsiteY2" fmla="*/ 42239 h 343327"/>
              <a:gd name="connsiteX3" fmla="*/ 253667 w 370434"/>
              <a:gd name="connsiteY3" fmla="*/ 51044 h 343327"/>
              <a:gd name="connsiteX4" fmla="*/ 278845 w 370434"/>
              <a:gd name="connsiteY4" fmla="*/ 74716 h 343327"/>
              <a:gd name="connsiteX5" fmla="*/ 283735 w 370434"/>
              <a:gd name="connsiteY5" fmla="*/ 90066 h 343327"/>
              <a:gd name="connsiteX6" fmla="*/ 310042 w 370434"/>
              <a:gd name="connsiteY6" fmla="*/ 110026 h 343327"/>
              <a:gd name="connsiteX7" fmla="*/ 356924 w 370434"/>
              <a:gd name="connsiteY7" fmla="*/ 193911 h 343327"/>
              <a:gd name="connsiteX8" fmla="*/ 340327 w 370434"/>
              <a:gd name="connsiteY8" fmla="*/ 340038 h 343327"/>
              <a:gd name="connsiteX9" fmla="*/ 286571 w 370434"/>
              <a:gd name="connsiteY9" fmla="*/ 304180 h 343327"/>
              <a:gd name="connsiteX10" fmla="*/ 262931 w 370434"/>
              <a:gd name="connsiteY10" fmla="*/ 278379 h 343327"/>
              <a:gd name="connsiteX11" fmla="*/ 254978 w 370434"/>
              <a:gd name="connsiteY11" fmla="*/ 295299 h 343327"/>
              <a:gd name="connsiteX12" fmla="*/ 161759 w 370434"/>
              <a:gd name="connsiteY12" fmla="*/ 312738 h 343327"/>
              <a:gd name="connsiteX13" fmla="*/ 115845 w 370434"/>
              <a:gd name="connsiteY13" fmla="*/ 204531 h 343327"/>
              <a:gd name="connsiteX14" fmla="*/ 123113 w 370434"/>
              <a:gd name="connsiteY14" fmla="*/ 193241 h 343327"/>
              <a:gd name="connsiteX15" fmla="*/ 118029 w 370434"/>
              <a:gd name="connsiteY15" fmla="*/ 192534 h 343327"/>
              <a:gd name="connsiteX16" fmla="*/ 2119 w 370434"/>
              <a:gd name="connsiteY16" fmla="*/ 160610 h 343327"/>
              <a:gd name="connsiteX17" fmla="*/ 42019 w 370434"/>
              <a:gd name="connsiteY17" fmla="*/ 85366 h 343327"/>
              <a:gd name="connsiteX18" fmla="*/ 64036 w 370434"/>
              <a:gd name="connsiteY18" fmla="*/ 74106 h 343327"/>
              <a:gd name="connsiteX19" fmla="*/ 73167 w 370434"/>
              <a:gd name="connsiteY19" fmla="*/ 62066 h 343327"/>
              <a:gd name="connsiteX20" fmla="*/ 124858 w 370434"/>
              <a:gd name="connsiteY20" fmla="*/ 35084 h 343327"/>
              <a:gd name="connsiteX21" fmla="*/ 144956 w 370434"/>
              <a:gd name="connsiteY21" fmla="*/ 32512 h 343327"/>
              <a:gd name="connsiteX22" fmla="*/ 145489 w 370434"/>
              <a:gd name="connsiteY22" fmla="*/ 29733 h 343327"/>
              <a:gd name="connsiteX23" fmla="*/ 188078 w 370434"/>
              <a:gd name="connsiteY23" fmla="*/ 0 h 3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34" h="343327">
                <a:moveTo>
                  <a:pt x="188078" y="0"/>
                </a:moveTo>
                <a:cubicBezTo>
                  <a:pt x="207224" y="0"/>
                  <a:pt x="223651" y="12260"/>
                  <a:pt x="230668" y="29733"/>
                </a:cubicBezTo>
                <a:lnTo>
                  <a:pt x="233065" y="42239"/>
                </a:lnTo>
                <a:lnTo>
                  <a:pt x="253667" y="51044"/>
                </a:lnTo>
                <a:cubicBezTo>
                  <a:pt x="264297" y="57782"/>
                  <a:pt x="272900" y="65806"/>
                  <a:pt x="278845" y="74716"/>
                </a:cubicBezTo>
                <a:lnTo>
                  <a:pt x="283735" y="90066"/>
                </a:lnTo>
                <a:lnTo>
                  <a:pt x="310042" y="110026"/>
                </a:lnTo>
                <a:cubicBezTo>
                  <a:pt x="328254" y="129433"/>
                  <a:pt x="345320" y="158928"/>
                  <a:pt x="356924" y="193911"/>
                </a:cubicBezTo>
                <a:cubicBezTo>
                  <a:pt x="380131" y="263876"/>
                  <a:pt x="372700" y="362637"/>
                  <a:pt x="340327" y="340038"/>
                </a:cubicBezTo>
                <a:cubicBezTo>
                  <a:pt x="324140" y="328738"/>
                  <a:pt x="304783" y="319419"/>
                  <a:pt x="286571" y="304180"/>
                </a:cubicBezTo>
                <a:lnTo>
                  <a:pt x="262931" y="278379"/>
                </a:lnTo>
                <a:lnTo>
                  <a:pt x="254978" y="295299"/>
                </a:lnTo>
                <a:cubicBezTo>
                  <a:pt x="238599" y="322492"/>
                  <a:pt x="213685" y="337465"/>
                  <a:pt x="161759" y="312738"/>
                </a:cubicBezTo>
                <a:cubicBezTo>
                  <a:pt x="92522" y="279769"/>
                  <a:pt x="98856" y="247580"/>
                  <a:pt x="115845" y="204531"/>
                </a:cubicBezTo>
                <a:lnTo>
                  <a:pt x="123113" y="193241"/>
                </a:lnTo>
                <a:lnTo>
                  <a:pt x="118029" y="192534"/>
                </a:lnTo>
                <a:cubicBezTo>
                  <a:pt x="27051" y="169056"/>
                  <a:pt x="13255" y="185719"/>
                  <a:pt x="2119" y="160610"/>
                </a:cubicBezTo>
                <a:cubicBezTo>
                  <a:pt x="-6233" y="141779"/>
                  <a:pt x="10715" y="108168"/>
                  <a:pt x="42019" y="85366"/>
                </a:cubicBezTo>
                <a:lnTo>
                  <a:pt x="64036" y="74106"/>
                </a:lnTo>
                <a:lnTo>
                  <a:pt x="73167" y="62066"/>
                </a:lnTo>
                <a:cubicBezTo>
                  <a:pt x="85835" y="50180"/>
                  <a:pt x="103774" y="40736"/>
                  <a:pt x="124858" y="35084"/>
                </a:cubicBezTo>
                <a:lnTo>
                  <a:pt x="144956" y="32512"/>
                </a:lnTo>
                <a:lnTo>
                  <a:pt x="145489" y="29733"/>
                </a:lnTo>
                <a:cubicBezTo>
                  <a:pt x="152505" y="12260"/>
                  <a:pt x="168932" y="0"/>
                  <a:pt x="188078" y="0"/>
                </a:cubicBezTo>
                <a:close/>
              </a:path>
            </a:pathLst>
          </a:custGeom>
          <a:solidFill>
            <a:srgbClr val="885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D167CF42-FE34-471A-8AE8-A692BC8E93E4}"/>
              </a:ext>
            </a:extLst>
          </p:cNvPr>
          <p:cNvSpPr/>
          <p:nvPr/>
        </p:nvSpPr>
        <p:spPr>
          <a:xfrm rot="19720834">
            <a:off x="4894286" y="2164024"/>
            <a:ext cx="51037" cy="66851"/>
          </a:xfrm>
          <a:prstGeom prst="ellipse">
            <a:avLst/>
          </a:prstGeom>
          <a:solidFill>
            <a:srgbClr val="E9D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B120EE-06D1-48A1-8C25-0A8FF762A8BA}"/>
              </a:ext>
            </a:extLst>
          </p:cNvPr>
          <p:cNvSpPr/>
          <p:nvPr/>
        </p:nvSpPr>
        <p:spPr>
          <a:xfrm rot="19720834" flipH="1">
            <a:off x="4909108" y="2182505"/>
            <a:ext cx="22366" cy="29296"/>
          </a:xfrm>
          <a:prstGeom prst="ellipse">
            <a:avLst/>
          </a:prstGeom>
          <a:solidFill>
            <a:srgbClr val="48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59950D3F-8A3F-4871-8D57-CB9768D02189}"/>
              </a:ext>
            </a:extLst>
          </p:cNvPr>
          <p:cNvSpPr/>
          <p:nvPr/>
        </p:nvSpPr>
        <p:spPr>
          <a:xfrm>
            <a:off x="4806860" y="2114535"/>
            <a:ext cx="97631" cy="66675"/>
          </a:xfrm>
          <a:custGeom>
            <a:avLst/>
            <a:gdLst>
              <a:gd name="connsiteX0" fmla="*/ 97631 w 97631"/>
              <a:gd name="connsiteY0" fmla="*/ 66675 h 66675"/>
              <a:gd name="connsiteX1" fmla="*/ 57150 w 97631"/>
              <a:gd name="connsiteY1" fmla="*/ 30956 h 66675"/>
              <a:gd name="connsiteX2" fmla="*/ 0 w 97631"/>
              <a:gd name="connsiteY2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66675">
                <a:moveTo>
                  <a:pt x="97631" y="66675"/>
                </a:moveTo>
                <a:cubicBezTo>
                  <a:pt x="85526" y="54371"/>
                  <a:pt x="73422" y="42068"/>
                  <a:pt x="57150" y="30956"/>
                </a:cubicBezTo>
                <a:cubicBezTo>
                  <a:pt x="40878" y="19844"/>
                  <a:pt x="20439" y="9922"/>
                  <a:pt x="0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0D7FB3ED-CC14-457C-8774-8C6680561FE0}"/>
              </a:ext>
            </a:extLst>
          </p:cNvPr>
          <p:cNvSpPr/>
          <p:nvPr/>
        </p:nvSpPr>
        <p:spPr>
          <a:xfrm>
            <a:off x="4930685" y="2116916"/>
            <a:ext cx="23812" cy="64294"/>
          </a:xfrm>
          <a:custGeom>
            <a:avLst/>
            <a:gdLst>
              <a:gd name="connsiteX0" fmla="*/ 0 w 23812"/>
              <a:gd name="connsiteY0" fmla="*/ 64294 h 64294"/>
              <a:gd name="connsiteX1" fmla="*/ 23812 w 23812"/>
              <a:gd name="connsiteY1" fmla="*/ 0 h 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2" h="64294">
                <a:moveTo>
                  <a:pt x="0" y="64294"/>
                </a:moveTo>
                <a:lnTo>
                  <a:pt x="23812" y="0"/>
                </a:ln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6DBFDC5D-CEB9-4437-8C23-D33A7DDD77E4}"/>
              </a:ext>
            </a:extLst>
          </p:cNvPr>
          <p:cNvSpPr/>
          <p:nvPr/>
        </p:nvSpPr>
        <p:spPr>
          <a:xfrm>
            <a:off x="4837816" y="2202641"/>
            <a:ext cx="66675" cy="42863"/>
          </a:xfrm>
          <a:custGeom>
            <a:avLst/>
            <a:gdLst>
              <a:gd name="connsiteX0" fmla="*/ 66675 w 66675"/>
              <a:gd name="connsiteY0" fmla="*/ 0 h 42863"/>
              <a:gd name="connsiteX1" fmla="*/ 0 w 66675"/>
              <a:gd name="connsiteY1" fmla="*/ 42863 h 4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" h="42863">
                <a:moveTo>
                  <a:pt x="66675" y="0"/>
                </a:moveTo>
                <a:lnTo>
                  <a:pt x="0" y="42863"/>
                </a:ln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E8DFB1C2-D1D0-4587-A1A4-9F69FF8D9283}"/>
              </a:ext>
            </a:extLst>
          </p:cNvPr>
          <p:cNvSpPr/>
          <p:nvPr/>
        </p:nvSpPr>
        <p:spPr>
          <a:xfrm>
            <a:off x="4930685" y="2226454"/>
            <a:ext cx="40481" cy="111919"/>
          </a:xfrm>
          <a:custGeom>
            <a:avLst/>
            <a:gdLst>
              <a:gd name="connsiteX0" fmla="*/ 0 w 40481"/>
              <a:gd name="connsiteY0" fmla="*/ 0 h 111919"/>
              <a:gd name="connsiteX1" fmla="*/ 28575 w 40481"/>
              <a:gd name="connsiteY1" fmla="*/ 54769 h 111919"/>
              <a:gd name="connsiteX2" fmla="*/ 40481 w 40481"/>
              <a:gd name="connsiteY2" fmla="*/ 111919 h 11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81" h="111919">
                <a:moveTo>
                  <a:pt x="0" y="0"/>
                </a:moveTo>
                <a:cubicBezTo>
                  <a:pt x="10914" y="18058"/>
                  <a:pt x="21828" y="36116"/>
                  <a:pt x="28575" y="54769"/>
                </a:cubicBezTo>
                <a:cubicBezTo>
                  <a:pt x="35322" y="73422"/>
                  <a:pt x="37901" y="92670"/>
                  <a:pt x="40481" y="111919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9D90084C-A18B-49C2-8B77-AF6E55B54866}"/>
              </a:ext>
            </a:extLst>
          </p:cNvPr>
          <p:cNvSpPr/>
          <p:nvPr/>
        </p:nvSpPr>
        <p:spPr>
          <a:xfrm>
            <a:off x="4937829" y="2202641"/>
            <a:ext cx="119062" cy="52388"/>
          </a:xfrm>
          <a:custGeom>
            <a:avLst/>
            <a:gdLst>
              <a:gd name="connsiteX0" fmla="*/ 0 w 119062"/>
              <a:gd name="connsiteY0" fmla="*/ 0 h 52388"/>
              <a:gd name="connsiteX1" fmla="*/ 88106 w 119062"/>
              <a:gd name="connsiteY1" fmla="*/ 42863 h 52388"/>
              <a:gd name="connsiteX2" fmla="*/ 119062 w 119062"/>
              <a:gd name="connsiteY2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" h="52388">
                <a:moveTo>
                  <a:pt x="0" y="0"/>
                </a:moveTo>
                <a:cubicBezTo>
                  <a:pt x="34131" y="17066"/>
                  <a:pt x="68262" y="34132"/>
                  <a:pt x="88106" y="42863"/>
                </a:cubicBezTo>
                <a:cubicBezTo>
                  <a:pt x="107950" y="51594"/>
                  <a:pt x="113506" y="51991"/>
                  <a:pt x="119062" y="52388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4BBE7D56-C965-4C64-9318-F1BAAA230651}"/>
              </a:ext>
            </a:extLst>
          </p:cNvPr>
          <p:cNvSpPr/>
          <p:nvPr/>
        </p:nvSpPr>
        <p:spPr>
          <a:xfrm rot="21357794">
            <a:off x="6834344" y="2239753"/>
            <a:ext cx="1009980" cy="2729991"/>
          </a:xfrm>
          <a:custGeom>
            <a:avLst/>
            <a:gdLst>
              <a:gd name="connsiteX0" fmla="*/ 0 w 2159583"/>
              <a:gd name="connsiteY0" fmla="*/ 0 h 5837382"/>
              <a:gd name="connsiteX1" fmla="*/ 73891 w 2159583"/>
              <a:gd name="connsiteY1" fmla="*/ 646546 h 5837382"/>
              <a:gd name="connsiteX2" fmla="*/ 249382 w 2159583"/>
              <a:gd name="connsiteY2" fmla="*/ 1477818 h 5837382"/>
              <a:gd name="connsiteX3" fmla="*/ 572654 w 2159583"/>
              <a:gd name="connsiteY3" fmla="*/ 2225964 h 5837382"/>
              <a:gd name="connsiteX4" fmla="*/ 1006763 w 2159583"/>
              <a:gd name="connsiteY4" fmla="*/ 2881746 h 5837382"/>
              <a:gd name="connsiteX5" fmla="*/ 1431636 w 2159583"/>
              <a:gd name="connsiteY5" fmla="*/ 3509818 h 5837382"/>
              <a:gd name="connsiteX6" fmla="*/ 1828800 w 2159583"/>
              <a:gd name="connsiteY6" fmla="*/ 4119418 h 5837382"/>
              <a:gd name="connsiteX7" fmla="*/ 2004291 w 2159583"/>
              <a:gd name="connsiteY7" fmla="*/ 4645891 h 5837382"/>
              <a:gd name="connsiteX8" fmla="*/ 2142836 w 2159583"/>
              <a:gd name="connsiteY8" fmla="*/ 5200073 h 5837382"/>
              <a:gd name="connsiteX9" fmla="*/ 2152072 w 2159583"/>
              <a:gd name="connsiteY9" fmla="*/ 5837382 h 583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9583" h="5837382">
                <a:moveTo>
                  <a:pt x="0" y="0"/>
                </a:moveTo>
                <a:cubicBezTo>
                  <a:pt x="16163" y="200121"/>
                  <a:pt x="32327" y="400243"/>
                  <a:pt x="73891" y="646546"/>
                </a:cubicBezTo>
                <a:cubicBezTo>
                  <a:pt x="115455" y="892849"/>
                  <a:pt x="166255" y="1214582"/>
                  <a:pt x="249382" y="1477818"/>
                </a:cubicBezTo>
                <a:cubicBezTo>
                  <a:pt x="332509" y="1741054"/>
                  <a:pt x="446424" y="1991976"/>
                  <a:pt x="572654" y="2225964"/>
                </a:cubicBezTo>
                <a:cubicBezTo>
                  <a:pt x="698884" y="2459952"/>
                  <a:pt x="863599" y="2667770"/>
                  <a:pt x="1006763" y="2881746"/>
                </a:cubicBezTo>
                <a:cubicBezTo>
                  <a:pt x="1149927" y="3095722"/>
                  <a:pt x="1294630" y="3303539"/>
                  <a:pt x="1431636" y="3509818"/>
                </a:cubicBezTo>
                <a:cubicBezTo>
                  <a:pt x="1568642" y="3716097"/>
                  <a:pt x="1733358" y="3930073"/>
                  <a:pt x="1828800" y="4119418"/>
                </a:cubicBezTo>
                <a:cubicBezTo>
                  <a:pt x="1924243" y="4308764"/>
                  <a:pt x="1951952" y="4465782"/>
                  <a:pt x="2004291" y="4645891"/>
                </a:cubicBezTo>
                <a:cubicBezTo>
                  <a:pt x="2056630" y="4826000"/>
                  <a:pt x="2118206" y="5001491"/>
                  <a:pt x="2142836" y="5200073"/>
                </a:cubicBezTo>
                <a:cubicBezTo>
                  <a:pt x="2167466" y="5398655"/>
                  <a:pt x="2159769" y="5618018"/>
                  <a:pt x="2152072" y="5837382"/>
                </a:cubicBezTo>
              </a:path>
            </a:pathLst>
          </a:custGeom>
          <a:noFill/>
          <a:ln w="19050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자유형: 도형 313">
            <a:extLst>
              <a:ext uri="{FF2B5EF4-FFF2-40B4-BE49-F238E27FC236}">
                <a16:creationId xmlns:a16="http://schemas.microsoft.com/office/drawing/2014/main" id="{C9E9198F-EEF4-4E47-B297-B62BB92C1CB5}"/>
              </a:ext>
            </a:extLst>
          </p:cNvPr>
          <p:cNvSpPr/>
          <p:nvPr/>
        </p:nvSpPr>
        <p:spPr>
          <a:xfrm rot="21357794">
            <a:off x="6832100" y="3442706"/>
            <a:ext cx="478126" cy="187178"/>
          </a:xfrm>
          <a:custGeom>
            <a:avLst/>
            <a:gdLst>
              <a:gd name="connsiteX0" fmla="*/ 1022350 w 1022350"/>
              <a:gd name="connsiteY0" fmla="*/ 393700 h 400232"/>
              <a:gd name="connsiteX1" fmla="*/ 885825 w 1022350"/>
              <a:gd name="connsiteY1" fmla="*/ 396875 h 400232"/>
              <a:gd name="connsiteX2" fmla="*/ 628650 w 1022350"/>
              <a:gd name="connsiteY2" fmla="*/ 352425 h 400232"/>
              <a:gd name="connsiteX3" fmla="*/ 285750 w 1022350"/>
              <a:gd name="connsiteY3" fmla="*/ 215900 h 400232"/>
              <a:gd name="connsiteX4" fmla="*/ 60325 w 1022350"/>
              <a:gd name="connsiteY4" fmla="*/ 50800 h 400232"/>
              <a:gd name="connsiteX5" fmla="*/ 0 w 1022350"/>
              <a:gd name="connsiteY5" fmla="*/ 0 h 40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2350" h="400232">
                <a:moveTo>
                  <a:pt x="1022350" y="393700"/>
                </a:moveTo>
                <a:cubicBezTo>
                  <a:pt x="986896" y="398727"/>
                  <a:pt x="951442" y="403754"/>
                  <a:pt x="885825" y="396875"/>
                </a:cubicBezTo>
                <a:cubicBezTo>
                  <a:pt x="820208" y="389996"/>
                  <a:pt x="728662" y="382587"/>
                  <a:pt x="628650" y="352425"/>
                </a:cubicBezTo>
                <a:cubicBezTo>
                  <a:pt x="528637" y="322262"/>
                  <a:pt x="380471" y="266171"/>
                  <a:pt x="285750" y="215900"/>
                </a:cubicBezTo>
                <a:cubicBezTo>
                  <a:pt x="191029" y="165629"/>
                  <a:pt x="107950" y="86783"/>
                  <a:pt x="60325" y="50800"/>
                </a:cubicBezTo>
                <a:cubicBezTo>
                  <a:pt x="12700" y="14817"/>
                  <a:pt x="6350" y="7408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A71BD08-1883-4FBD-A96F-52802E8E42C9}"/>
              </a:ext>
            </a:extLst>
          </p:cNvPr>
          <p:cNvSpPr/>
          <p:nvPr/>
        </p:nvSpPr>
        <p:spPr>
          <a:xfrm rot="21357794">
            <a:off x="7109492" y="3520675"/>
            <a:ext cx="157396" cy="99486"/>
          </a:xfrm>
          <a:custGeom>
            <a:avLst/>
            <a:gdLst>
              <a:gd name="connsiteX0" fmla="*/ 336550 w 336550"/>
              <a:gd name="connsiteY0" fmla="*/ 212725 h 212725"/>
              <a:gd name="connsiteX1" fmla="*/ 171450 w 336550"/>
              <a:gd name="connsiteY1" fmla="*/ 152400 h 212725"/>
              <a:gd name="connsiteX2" fmla="*/ 0 w 336550"/>
              <a:gd name="connsiteY2" fmla="*/ 0 h 2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50" h="212725">
                <a:moveTo>
                  <a:pt x="336550" y="212725"/>
                </a:moveTo>
                <a:cubicBezTo>
                  <a:pt x="282046" y="200289"/>
                  <a:pt x="227542" y="187854"/>
                  <a:pt x="171450" y="152400"/>
                </a:cubicBezTo>
                <a:cubicBezTo>
                  <a:pt x="115358" y="116946"/>
                  <a:pt x="57679" y="58473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C0EBAE9-9E40-4F81-BB85-B5EB46B214CB}"/>
              </a:ext>
            </a:extLst>
          </p:cNvPr>
          <p:cNvSpPr/>
          <p:nvPr/>
        </p:nvSpPr>
        <p:spPr>
          <a:xfrm rot="21357794">
            <a:off x="7114165" y="3568457"/>
            <a:ext cx="56424" cy="13364"/>
          </a:xfrm>
          <a:custGeom>
            <a:avLst/>
            <a:gdLst>
              <a:gd name="connsiteX0" fmla="*/ 120650 w 120650"/>
              <a:gd name="connsiteY0" fmla="*/ 28575 h 28575"/>
              <a:gd name="connsiteX1" fmla="*/ 0 w 120650"/>
              <a:gd name="connsiteY1" fmla="*/ 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650" h="28575">
                <a:moveTo>
                  <a:pt x="120650" y="28575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5F5A4564-3855-44DF-A215-B8275D53B54C}"/>
              </a:ext>
            </a:extLst>
          </p:cNvPr>
          <p:cNvSpPr/>
          <p:nvPr/>
        </p:nvSpPr>
        <p:spPr>
          <a:xfrm rot="21357794">
            <a:off x="7082659" y="3620688"/>
            <a:ext cx="203427" cy="107640"/>
          </a:xfrm>
          <a:custGeom>
            <a:avLst/>
            <a:gdLst>
              <a:gd name="connsiteX0" fmla="*/ 434975 w 434975"/>
              <a:gd name="connsiteY0" fmla="*/ 0 h 230161"/>
              <a:gd name="connsiteX1" fmla="*/ 206375 w 434975"/>
              <a:gd name="connsiteY1" fmla="*/ 120650 h 230161"/>
              <a:gd name="connsiteX2" fmla="*/ 92075 w 434975"/>
              <a:gd name="connsiteY2" fmla="*/ 222250 h 230161"/>
              <a:gd name="connsiteX3" fmla="*/ 0 w 434975"/>
              <a:gd name="connsiteY3" fmla="*/ 215900 h 23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975" h="230161">
                <a:moveTo>
                  <a:pt x="434975" y="0"/>
                </a:moveTo>
                <a:cubicBezTo>
                  <a:pt x="349250" y="41804"/>
                  <a:pt x="263525" y="83608"/>
                  <a:pt x="206375" y="120650"/>
                </a:cubicBezTo>
                <a:cubicBezTo>
                  <a:pt x="149225" y="157692"/>
                  <a:pt x="126471" y="206375"/>
                  <a:pt x="92075" y="222250"/>
                </a:cubicBezTo>
                <a:cubicBezTo>
                  <a:pt x="57679" y="238125"/>
                  <a:pt x="28839" y="227012"/>
                  <a:pt x="0" y="2159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3A4EEB62-5C17-4B75-8733-D8D94B447947}"/>
              </a:ext>
            </a:extLst>
          </p:cNvPr>
          <p:cNvSpPr/>
          <p:nvPr/>
        </p:nvSpPr>
        <p:spPr>
          <a:xfrm rot="21357794">
            <a:off x="7066572" y="3675456"/>
            <a:ext cx="114334" cy="9395"/>
          </a:xfrm>
          <a:custGeom>
            <a:avLst/>
            <a:gdLst>
              <a:gd name="connsiteX0" fmla="*/ 244475 w 244475"/>
              <a:gd name="connsiteY0" fmla="*/ 0 h 20087"/>
              <a:gd name="connsiteX1" fmla="*/ 82550 w 244475"/>
              <a:gd name="connsiteY1" fmla="*/ 19050 h 20087"/>
              <a:gd name="connsiteX2" fmla="*/ 0 w 244475"/>
              <a:gd name="connsiteY2" fmla="*/ 15875 h 2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475" h="20087">
                <a:moveTo>
                  <a:pt x="244475" y="0"/>
                </a:moveTo>
                <a:cubicBezTo>
                  <a:pt x="183885" y="8202"/>
                  <a:pt x="123296" y="16404"/>
                  <a:pt x="82550" y="19050"/>
                </a:cubicBezTo>
                <a:cubicBezTo>
                  <a:pt x="41804" y="21696"/>
                  <a:pt x="20902" y="18785"/>
                  <a:pt x="0" y="15875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9" name="자유형: 도형 318">
            <a:extLst>
              <a:ext uri="{FF2B5EF4-FFF2-40B4-BE49-F238E27FC236}">
                <a16:creationId xmlns:a16="http://schemas.microsoft.com/office/drawing/2014/main" id="{5384D520-6841-4174-A35E-D5A72B2321F6}"/>
              </a:ext>
            </a:extLst>
          </p:cNvPr>
          <p:cNvSpPr/>
          <p:nvPr/>
        </p:nvSpPr>
        <p:spPr>
          <a:xfrm rot="21357794">
            <a:off x="7086443" y="3640466"/>
            <a:ext cx="138093" cy="8909"/>
          </a:xfrm>
          <a:custGeom>
            <a:avLst/>
            <a:gdLst>
              <a:gd name="connsiteX0" fmla="*/ 295275 w 295275"/>
              <a:gd name="connsiteY0" fmla="*/ 19050 h 19050"/>
              <a:gd name="connsiteX1" fmla="*/ 161925 w 295275"/>
              <a:gd name="connsiteY1" fmla="*/ 0 h 19050"/>
              <a:gd name="connsiteX2" fmla="*/ 0 w 295275"/>
              <a:gd name="connsiteY2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 h="19050">
                <a:moveTo>
                  <a:pt x="295275" y="19050"/>
                </a:moveTo>
                <a:cubicBezTo>
                  <a:pt x="253206" y="9525"/>
                  <a:pt x="211137" y="0"/>
                  <a:pt x="161925" y="0"/>
                </a:cubicBezTo>
                <a:cubicBezTo>
                  <a:pt x="112713" y="0"/>
                  <a:pt x="56356" y="9525"/>
                  <a:pt x="0" y="1905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0" name="자유형: 도형 319">
            <a:extLst>
              <a:ext uri="{FF2B5EF4-FFF2-40B4-BE49-F238E27FC236}">
                <a16:creationId xmlns:a16="http://schemas.microsoft.com/office/drawing/2014/main" id="{80AB61CB-BCB7-46B4-B259-2C54477A8396}"/>
              </a:ext>
            </a:extLst>
          </p:cNvPr>
          <p:cNvSpPr/>
          <p:nvPr/>
        </p:nvSpPr>
        <p:spPr>
          <a:xfrm rot="21357794">
            <a:off x="7015458" y="3450785"/>
            <a:ext cx="92061" cy="149971"/>
          </a:xfrm>
          <a:custGeom>
            <a:avLst/>
            <a:gdLst>
              <a:gd name="connsiteX0" fmla="*/ 196850 w 196850"/>
              <a:gd name="connsiteY0" fmla="*/ 320675 h 320675"/>
              <a:gd name="connsiteX1" fmla="*/ 120650 w 196850"/>
              <a:gd name="connsiteY1" fmla="*/ 231775 h 320675"/>
              <a:gd name="connsiteX2" fmla="*/ 76200 w 196850"/>
              <a:gd name="connsiteY2" fmla="*/ 114300 h 320675"/>
              <a:gd name="connsiteX3" fmla="*/ 0 w 196850"/>
              <a:gd name="connsiteY3" fmla="*/ 0 h 32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320675">
                <a:moveTo>
                  <a:pt x="196850" y="320675"/>
                </a:moveTo>
                <a:cubicBezTo>
                  <a:pt x="168804" y="293423"/>
                  <a:pt x="140758" y="266171"/>
                  <a:pt x="120650" y="231775"/>
                </a:cubicBezTo>
                <a:cubicBezTo>
                  <a:pt x="100542" y="197379"/>
                  <a:pt x="96308" y="152929"/>
                  <a:pt x="76200" y="114300"/>
                </a:cubicBezTo>
                <a:cubicBezTo>
                  <a:pt x="56092" y="75671"/>
                  <a:pt x="28046" y="37835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1" name="자유형: 도형 320">
            <a:extLst>
              <a:ext uri="{FF2B5EF4-FFF2-40B4-BE49-F238E27FC236}">
                <a16:creationId xmlns:a16="http://schemas.microsoft.com/office/drawing/2014/main" id="{C9A8D0A2-6302-40D6-AF8D-FD1B237B916C}"/>
              </a:ext>
            </a:extLst>
          </p:cNvPr>
          <p:cNvSpPr/>
          <p:nvPr/>
        </p:nvSpPr>
        <p:spPr>
          <a:xfrm rot="21357794">
            <a:off x="6994560" y="3528401"/>
            <a:ext cx="81667" cy="35637"/>
          </a:xfrm>
          <a:custGeom>
            <a:avLst/>
            <a:gdLst>
              <a:gd name="connsiteX0" fmla="*/ 174625 w 174625"/>
              <a:gd name="connsiteY0" fmla="*/ 76200 h 76200"/>
              <a:gd name="connsiteX1" fmla="*/ 60325 w 174625"/>
              <a:gd name="connsiteY1" fmla="*/ 34925 h 76200"/>
              <a:gd name="connsiteX2" fmla="*/ 0 w 174625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625" h="76200">
                <a:moveTo>
                  <a:pt x="174625" y="76200"/>
                </a:moveTo>
                <a:cubicBezTo>
                  <a:pt x="132027" y="61912"/>
                  <a:pt x="89429" y="47625"/>
                  <a:pt x="60325" y="34925"/>
                </a:cubicBezTo>
                <a:cubicBezTo>
                  <a:pt x="31221" y="22225"/>
                  <a:pt x="15610" y="11112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2" name="자유형: 도형 321">
            <a:extLst>
              <a:ext uri="{FF2B5EF4-FFF2-40B4-BE49-F238E27FC236}">
                <a16:creationId xmlns:a16="http://schemas.microsoft.com/office/drawing/2014/main" id="{C7140C72-9DD3-43D5-9331-8A0B25F18375}"/>
              </a:ext>
            </a:extLst>
          </p:cNvPr>
          <p:cNvSpPr/>
          <p:nvPr/>
        </p:nvSpPr>
        <p:spPr>
          <a:xfrm rot="21357794">
            <a:off x="7005074" y="3501565"/>
            <a:ext cx="62364" cy="50486"/>
          </a:xfrm>
          <a:custGeom>
            <a:avLst/>
            <a:gdLst>
              <a:gd name="connsiteX0" fmla="*/ 133350 w 133350"/>
              <a:gd name="connsiteY0" fmla="*/ 107950 h 107950"/>
              <a:gd name="connsiteX1" fmla="*/ 34925 w 133350"/>
              <a:gd name="connsiteY1" fmla="*/ 28575 h 107950"/>
              <a:gd name="connsiteX2" fmla="*/ 0 w 133350"/>
              <a:gd name="connsiteY2" fmla="*/ 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107950">
                <a:moveTo>
                  <a:pt x="133350" y="107950"/>
                </a:moveTo>
                <a:lnTo>
                  <a:pt x="34925" y="28575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3" name="자유형: 도형 322">
            <a:extLst>
              <a:ext uri="{FF2B5EF4-FFF2-40B4-BE49-F238E27FC236}">
                <a16:creationId xmlns:a16="http://schemas.microsoft.com/office/drawing/2014/main" id="{EECE3D74-479D-44A2-98A6-F6E7B556A565}"/>
              </a:ext>
            </a:extLst>
          </p:cNvPr>
          <p:cNvSpPr/>
          <p:nvPr/>
        </p:nvSpPr>
        <p:spPr>
          <a:xfrm rot="21357794">
            <a:off x="6918868" y="3602080"/>
            <a:ext cx="169274" cy="18125"/>
          </a:xfrm>
          <a:custGeom>
            <a:avLst/>
            <a:gdLst>
              <a:gd name="connsiteX0" fmla="*/ 361950 w 361950"/>
              <a:gd name="connsiteY0" fmla="*/ 0 h 38754"/>
              <a:gd name="connsiteX1" fmla="*/ 206375 w 361950"/>
              <a:gd name="connsiteY1" fmla="*/ 28575 h 38754"/>
              <a:gd name="connsiteX2" fmla="*/ 79375 w 361950"/>
              <a:gd name="connsiteY2" fmla="*/ 38100 h 38754"/>
              <a:gd name="connsiteX3" fmla="*/ 0 w 361950"/>
              <a:gd name="connsiteY3" fmla="*/ 12700 h 3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8754">
                <a:moveTo>
                  <a:pt x="361950" y="0"/>
                </a:moveTo>
                <a:cubicBezTo>
                  <a:pt x="307710" y="11112"/>
                  <a:pt x="253471" y="22225"/>
                  <a:pt x="206375" y="28575"/>
                </a:cubicBezTo>
                <a:cubicBezTo>
                  <a:pt x="159279" y="34925"/>
                  <a:pt x="113771" y="40746"/>
                  <a:pt x="79375" y="38100"/>
                </a:cubicBezTo>
                <a:cubicBezTo>
                  <a:pt x="44979" y="35454"/>
                  <a:pt x="22489" y="24077"/>
                  <a:pt x="0" y="127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4" name="자유형: 도형 323">
            <a:extLst>
              <a:ext uri="{FF2B5EF4-FFF2-40B4-BE49-F238E27FC236}">
                <a16:creationId xmlns:a16="http://schemas.microsoft.com/office/drawing/2014/main" id="{5000E76B-2874-4A12-842F-47F85A0F1C57}"/>
              </a:ext>
            </a:extLst>
          </p:cNvPr>
          <p:cNvSpPr/>
          <p:nvPr/>
        </p:nvSpPr>
        <p:spPr>
          <a:xfrm rot="21357794">
            <a:off x="6925217" y="3584811"/>
            <a:ext cx="98001" cy="29697"/>
          </a:xfrm>
          <a:custGeom>
            <a:avLst/>
            <a:gdLst>
              <a:gd name="connsiteX0" fmla="*/ 209550 w 209550"/>
              <a:gd name="connsiteY0" fmla="*/ 63500 h 63500"/>
              <a:gd name="connsiteX1" fmla="*/ 92075 w 209550"/>
              <a:gd name="connsiteY1" fmla="*/ 28575 h 63500"/>
              <a:gd name="connsiteX2" fmla="*/ 0 w 209550"/>
              <a:gd name="connsiteY2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63500">
                <a:moveTo>
                  <a:pt x="209550" y="63500"/>
                </a:moveTo>
                <a:lnTo>
                  <a:pt x="92075" y="28575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5" name="자유형: 도형 324">
            <a:extLst>
              <a:ext uri="{FF2B5EF4-FFF2-40B4-BE49-F238E27FC236}">
                <a16:creationId xmlns:a16="http://schemas.microsoft.com/office/drawing/2014/main" id="{B561DD3C-4E63-4D24-A1FB-E797D22A6220}"/>
              </a:ext>
            </a:extLst>
          </p:cNvPr>
          <p:cNvSpPr/>
          <p:nvPr/>
        </p:nvSpPr>
        <p:spPr>
          <a:xfrm rot="21357794">
            <a:off x="6865085" y="3376837"/>
            <a:ext cx="84637" cy="170760"/>
          </a:xfrm>
          <a:custGeom>
            <a:avLst/>
            <a:gdLst>
              <a:gd name="connsiteX0" fmla="*/ 180975 w 180975"/>
              <a:gd name="connsiteY0" fmla="*/ 365125 h 365125"/>
              <a:gd name="connsiteX1" fmla="*/ 168275 w 180975"/>
              <a:gd name="connsiteY1" fmla="*/ 250825 h 365125"/>
              <a:gd name="connsiteX2" fmla="*/ 133350 w 180975"/>
              <a:gd name="connsiteY2" fmla="*/ 133350 h 365125"/>
              <a:gd name="connsiteX3" fmla="*/ 0 w 180975"/>
              <a:gd name="connsiteY3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" h="365125">
                <a:moveTo>
                  <a:pt x="180975" y="365125"/>
                </a:moveTo>
                <a:cubicBezTo>
                  <a:pt x="178593" y="327289"/>
                  <a:pt x="176212" y="289454"/>
                  <a:pt x="168275" y="250825"/>
                </a:cubicBezTo>
                <a:cubicBezTo>
                  <a:pt x="160337" y="212196"/>
                  <a:pt x="161396" y="175154"/>
                  <a:pt x="133350" y="133350"/>
                </a:cubicBezTo>
                <a:cubicBezTo>
                  <a:pt x="105304" y="91546"/>
                  <a:pt x="52652" y="45773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6" name="자유형: 도형 325">
            <a:extLst>
              <a:ext uri="{FF2B5EF4-FFF2-40B4-BE49-F238E27FC236}">
                <a16:creationId xmlns:a16="http://schemas.microsoft.com/office/drawing/2014/main" id="{0C5C1BF4-16ED-4CC9-A978-DFA5D803F81F}"/>
              </a:ext>
            </a:extLst>
          </p:cNvPr>
          <p:cNvSpPr/>
          <p:nvPr/>
        </p:nvSpPr>
        <p:spPr>
          <a:xfrm rot="21357794">
            <a:off x="6907310" y="3359415"/>
            <a:ext cx="27288" cy="96516"/>
          </a:xfrm>
          <a:custGeom>
            <a:avLst/>
            <a:gdLst>
              <a:gd name="connsiteX0" fmla="*/ 57150 w 58349"/>
              <a:gd name="connsiteY0" fmla="*/ 206375 h 206375"/>
              <a:gd name="connsiteX1" fmla="*/ 50800 w 58349"/>
              <a:gd name="connsiteY1" fmla="*/ 66675 h 206375"/>
              <a:gd name="connsiteX2" fmla="*/ 0 w 58349"/>
              <a:gd name="connsiteY2" fmla="*/ 0 h 20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9" h="206375">
                <a:moveTo>
                  <a:pt x="57150" y="206375"/>
                </a:moveTo>
                <a:cubicBezTo>
                  <a:pt x="58737" y="153723"/>
                  <a:pt x="60325" y="101071"/>
                  <a:pt x="50800" y="66675"/>
                </a:cubicBezTo>
                <a:cubicBezTo>
                  <a:pt x="41275" y="32279"/>
                  <a:pt x="20637" y="16139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7" name="자유형: 도형 326">
            <a:extLst>
              <a:ext uri="{FF2B5EF4-FFF2-40B4-BE49-F238E27FC236}">
                <a16:creationId xmlns:a16="http://schemas.microsoft.com/office/drawing/2014/main" id="{F9BD57CB-C4C6-4EAC-B533-B4FF24696372}"/>
              </a:ext>
            </a:extLst>
          </p:cNvPr>
          <p:cNvSpPr/>
          <p:nvPr/>
        </p:nvSpPr>
        <p:spPr>
          <a:xfrm rot="21357794">
            <a:off x="6847794" y="3419441"/>
            <a:ext cx="89092" cy="59394"/>
          </a:xfrm>
          <a:custGeom>
            <a:avLst/>
            <a:gdLst>
              <a:gd name="connsiteX0" fmla="*/ 190500 w 190500"/>
              <a:gd name="connsiteY0" fmla="*/ 127000 h 127000"/>
              <a:gd name="connsiteX1" fmla="*/ 95250 w 190500"/>
              <a:gd name="connsiteY1" fmla="*/ 66675 h 127000"/>
              <a:gd name="connsiteX2" fmla="*/ 0 w 190500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27000">
                <a:moveTo>
                  <a:pt x="190500" y="127000"/>
                </a:moveTo>
                <a:cubicBezTo>
                  <a:pt x="158750" y="107421"/>
                  <a:pt x="127000" y="87842"/>
                  <a:pt x="95250" y="66675"/>
                </a:cubicBezTo>
                <a:cubicBezTo>
                  <a:pt x="63500" y="45508"/>
                  <a:pt x="31750" y="22754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8" name="자유형: 도형 327">
            <a:extLst>
              <a:ext uri="{FF2B5EF4-FFF2-40B4-BE49-F238E27FC236}">
                <a16:creationId xmlns:a16="http://schemas.microsoft.com/office/drawing/2014/main" id="{6C58516D-A6E8-4A94-9201-2A5287CF653A}"/>
              </a:ext>
            </a:extLst>
          </p:cNvPr>
          <p:cNvSpPr/>
          <p:nvPr/>
        </p:nvSpPr>
        <p:spPr>
          <a:xfrm rot="21357794">
            <a:off x="6829978" y="3437607"/>
            <a:ext cx="72758" cy="24966"/>
          </a:xfrm>
          <a:custGeom>
            <a:avLst/>
            <a:gdLst>
              <a:gd name="connsiteX0" fmla="*/ 155575 w 155575"/>
              <a:gd name="connsiteY0" fmla="*/ 50800 h 53382"/>
              <a:gd name="connsiteX1" fmla="*/ 53975 w 155575"/>
              <a:gd name="connsiteY1" fmla="*/ 47625 h 53382"/>
              <a:gd name="connsiteX2" fmla="*/ 0 w 155575"/>
              <a:gd name="connsiteY2" fmla="*/ 0 h 5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75" h="53382">
                <a:moveTo>
                  <a:pt x="155575" y="50800"/>
                </a:moveTo>
                <a:cubicBezTo>
                  <a:pt x="117739" y="53446"/>
                  <a:pt x="79904" y="56092"/>
                  <a:pt x="53975" y="47625"/>
                </a:cubicBezTo>
                <a:cubicBezTo>
                  <a:pt x="28046" y="39158"/>
                  <a:pt x="14023" y="19579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9" name="자유형: 도형 328">
            <a:extLst>
              <a:ext uri="{FF2B5EF4-FFF2-40B4-BE49-F238E27FC236}">
                <a16:creationId xmlns:a16="http://schemas.microsoft.com/office/drawing/2014/main" id="{98708F34-884B-489E-997B-BB5213D0B888}"/>
              </a:ext>
            </a:extLst>
          </p:cNvPr>
          <p:cNvSpPr/>
          <p:nvPr/>
        </p:nvSpPr>
        <p:spPr>
          <a:xfrm rot="21357794">
            <a:off x="6795370" y="3507974"/>
            <a:ext cx="173729" cy="54940"/>
          </a:xfrm>
          <a:custGeom>
            <a:avLst/>
            <a:gdLst>
              <a:gd name="connsiteX0" fmla="*/ 371475 w 371475"/>
              <a:gd name="connsiteY0" fmla="*/ 117475 h 117475"/>
              <a:gd name="connsiteX1" fmla="*/ 155575 w 371475"/>
              <a:gd name="connsiteY1" fmla="*/ 69850 h 117475"/>
              <a:gd name="connsiteX2" fmla="*/ 0 w 371475"/>
              <a:gd name="connsiteY2" fmla="*/ 0 h 11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475" h="117475">
                <a:moveTo>
                  <a:pt x="371475" y="117475"/>
                </a:moveTo>
                <a:cubicBezTo>
                  <a:pt x="294481" y="103452"/>
                  <a:pt x="217487" y="89429"/>
                  <a:pt x="155575" y="69850"/>
                </a:cubicBezTo>
                <a:cubicBezTo>
                  <a:pt x="93663" y="50271"/>
                  <a:pt x="46831" y="25135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0" name="자유형: 도형 329">
            <a:extLst>
              <a:ext uri="{FF2B5EF4-FFF2-40B4-BE49-F238E27FC236}">
                <a16:creationId xmlns:a16="http://schemas.microsoft.com/office/drawing/2014/main" id="{6CFB84BF-8843-4A38-99DF-DBEABABCB5E9}"/>
              </a:ext>
            </a:extLst>
          </p:cNvPr>
          <p:cNvSpPr/>
          <p:nvPr/>
        </p:nvSpPr>
        <p:spPr>
          <a:xfrm rot="21357794">
            <a:off x="6813872" y="3491505"/>
            <a:ext cx="54940" cy="51970"/>
          </a:xfrm>
          <a:custGeom>
            <a:avLst/>
            <a:gdLst>
              <a:gd name="connsiteX0" fmla="*/ 117475 w 117475"/>
              <a:gd name="connsiteY0" fmla="*/ 111125 h 111125"/>
              <a:gd name="connsiteX1" fmla="*/ 25400 w 117475"/>
              <a:gd name="connsiteY1" fmla="*/ 41275 h 111125"/>
              <a:gd name="connsiteX2" fmla="*/ 0 w 117475"/>
              <a:gd name="connsiteY2" fmla="*/ 0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" h="111125">
                <a:moveTo>
                  <a:pt x="117475" y="111125"/>
                </a:moveTo>
                <a:cubicBezTo>
                  <a:pt x="81227" y="85460"/>
                  <a:pt x="44979" y="59796"/>
                  <a:pt x="25400" y="41275"/>
                </a:cubicBezTo>
                <a:cubicBezTo>
                  <a:pt x="5821" y="22754"/>
                  <a:pt x="2910" y="11377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1" name="자유형: 도형 330">
            <a:extLst>
              <a:ext uri="{FF2B5EF4-FFF2-40B4-BE49-F238E27FC236}">
                <a16:creationId xmlns:a16="http://schemas.microsoft.com/office/drawing/2014/main" id="{BC178992-4286-4412-8988-B0E0CE91196D}"/>
              </a:ext>
            </a:extLst>
          </p:cNvPr>
          <p:cNvSpPr/>
          <p:nvPr/>
        </p:nvSpPr>
        <p:spPr>
          <a:xfrm rot="21357794">
            <a:off x="6787014" y="3543794"/>
            <a:ext cx="102456" cy="28272"/>
          </a:xfrm>
          <a:custGeom>
            <a:avLst/>
            <a:gdLst>
              <a:gd name="connsiteX0" fmla="*/ 219075 w 219075"/>
              <a:gd name="connsiteY0" fmla="*/ 12700 h 60451"/>
              <a:gd name="connsiteX1" fmla="*/ 149225 w 219075"/>
              <a:gd name="connsiteY1" fmla="*/ 60325 h 60451"/>
              <a:gd name="connsiteX2" fmla="*/ 0 w 219075"/>
              <a:gd name="connsiteY2" fmla="*/ 0 h 6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075" h="60451">
                <a:moveTo>
                  <a:pt x="219075" y="12700"/>
                </a:moveTo>
                <a:cubicBezTo>
                  <a:pt x="202406" y="37571"/>
                  <a:pt x="185737" y="62442"/>
                  <a:pt x="149225" y="60325"/>
                </a:cubicBezTo>
                <a:cubicBezTo>
                  <a:pt x="112713" y="58208"/>
                  <a:pt x="56356" y="29104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2" name="자유형: 도형 331">
            <a:extLst>
              <a:ext uri="{FF2B5EF4-FFF2-40B4-BE49-F238E27FC236}">
                <a16:creationId xmlns:a16="http://schemas.microsoft.com/office/drawing/2014/main" id="{A660ADE1-4410-4B43-9DF4-D67C4934EB27}"/>
              </a:ext>
            </a:extLst>
          </p:cNvPr>
          <p:cNvSpPr/>
          <p:nvPr/>
        </p:nvSpPr>
        <p:spPr>
          <a:xfrm rot="21357794">
            <a:off x="6545246" y="2710560"/>
            <a:ext cx="421701" cy="442490"/>
          </a:xfrm>
          <a:custGeom>
            <a:avLst/>
            <a:gdLst>
              <a:gd name="connsiteX0" fmla="*/ 901700 w 901700"/>
              <a:gd name="connsiteY0" fmla="*/ 946150 h 946150"/>
              <a:gd name="connsiteX1" fmla="*/ 638175 w 901700"/>
              <a:gd name="connsiteY1" fmla="*/ 796925 h 946150"/>
              <a:gd name="connsiteX2" fmla="*/ 457200 w 901700"/>
              <a:gd name="connsiteY2" fmla="*/ 596900 h 946150"/>
              <a:gd name="connsiteX3" fmla="*/ 279400 w 901700"/>
              <a:gd name="connsiteY3" fmla="*/ 342900 h 946150"/>
              <a:gd name="connsiteX4" fmla="*/ 76200 w 901700"/>
              <a:gd name="connsiteY4" fmla="*/ 92075 h 946150"/>
              <a:gd name="connsiteX5" fmla="*/ 0 w 901700"/>
              <a:gd name="connsiteY5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700" h="946150">
                <a:moveTo>
                  <a:pt x="901700" y="946150"/>
                </a:moveTo>
                <a:cubicBezTo>
                  <a:pt x="806979" y="900641"/>
                  <a:pt x="712258" y="855133"/>
                  <a:pt x="638175" y="796925"/>
                </a:cubicBezTo>
                <a:cubicBezTo>
                  <a:pt x="564092" y="738717"/>
                  <a:pt x="516996" y="672571"/>
                  <a:pt x="457200" y="596900"/>
                </a:cubicBezTo>
                <a:cubicBezTo>
                  <a:pt x="397404" y="521229"/>
                  <a:pt x="342900" y="427037"/>
                  <a:pt x="279400" y="342900"/>
                </a:cubicBezTo>
                <a:cubicBezTo>
                  <a:pt x="215900" y="258762"/>
                  <a:pt x="122767" y="149225"/>
                  <a:pt x="76200" y="92075"/>
                </a:cubicBezTo>
                <a:cubicBezTo>
                  <a:pt x="29633" y="34925"/>
                  <a:pt x="14816" y="17462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3" name="자유형: 도형 332">
            <a:extLst>
              <a:ext uri="{FF2B5EF4-FFF2-40B4-BE49-F238E27FC236}">
                <a16:creationId xmlns:a16="http://schemas.microsoft.com/office/drawing/2014/main" id="{B5565FF4-1C97-4048-97C9-AD7DEDA3A31E}"/>
              </a:ext>
            </a:extLst>
          </p:cNvPr>
          <p:cNvSpPr/>
          <p:nvPr/>
        </p:nvSpPr>
        <p:spPr>
          <a:xfrm rot="21357794">
            <a:off x="6829776" y="3117377"/>
            <a:ext cx="98001" cy="26044"/>
          </a:xfrm>
          <a:custGeom>
            <a:avLst/>
            <a:gdLst>
              <a:gd name="connsiteX0" fmla="*/ 209550 w 209550"/>
              <a:gd name="connsiteY0" fmla="*/ 4888 h 55688"/>
              <a:gd name="connsiteX1" fmla="*/ 63500 w 209550"/>
              <a:gd name="connsiteY1" fmla="*/ 4888 h 55688"/>
              <a:gd name="connsiteX2" fmla="*/ 0 w 209550"/>
              <a:gd name="connsiteY2" fmla="*/ 55688 h 5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55688">
                <a:moveTo>
                  <a:pt x="209550" y="4888"/>
                </a:moveTo>
                <a:cubicBezTo>
                  <a:pt x="153987" y="654"/>
                  <a:pt x="98425" y="-3579"/>
                  <a:pt x="63500" y="4888"/>
                </a:cubicBezTo>
                <a:cubicBezTo>
                  <a:pt x="28575" y="13355"/>
                  <a:pt x="14287" y="34521"/>
                  <a:pt x="0" y="55688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4" name="자유형: 도형 333">
            <a:extLst>
              <a:ext uri="{FF2B5EF4-FFF2-40B4-BE49-F238E27FC236}">
                <a16:creationId xmlns:a16="http://schemas.microsoft.com/office/drawing/2014/main" id="{3FA20E57-410E-4212-AA6E-37E2C365CB79}"/>
              </a:ext>
            </a:extLst>
          </p:cNvPr>
          <p:cNvSpPr/>
          <p:nvPr/>
        </p:nvSpPr>
        <p:spPr>
          <a:xfrm rot="21357794">
            <a:off x="6766067" y="3060832"/>
            <a:ext cx="80183" cy="63849"/>
          </a:xfrm>
          <a:custGeom>
            <a:avLst/>
            <a:gdLst>
              <a:gd name="connsiteX0" fmla="*/ 171450 w 171450"/>
              <a:gd name="connsiteY0" fmla="*/ 136525 h 136525"/>
              <a:gd name="connsiteX1" fmla="*/ 73025 w 171450"/>
              <a:gd name="connsiteY1" fmla="*/ 44450 h 136525"/>
              <a:gd name="connsiteX2" fmla="*/ 0 w 171450"/>
              <a:gd name="connsiteY2" fmla="*/ 0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136525">
                <a:moveTo>
                  <a:pt x="171450" y="136525"/>
                </a:moveTo>
                <a:cubicBezTo>
                  <a:pt x="136525" y="101864"/>
                  <a:pt x="101600" y="67204"/>
                  <a:pt x="73025" y="44450"/>
                </a:cubicBezTo>
                <a:cubicBezTo>
                  <a:pt x="44450" y="21696"/>
                  <a:pt x="22225" y="10848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5" name="자유형: 도형 334">
            <a:extLst>
              <a:ext uri="{FF2B5EF4-FFF2-40B4-BE49-F238E27FC236}">
                <a16:creationId xmlns:a16="http://schemas.microsoft.com/office/drawing/2014/main" id="{FEEFEB80-C135-49ED-8FCC-000DDFC94B43}"/>
              </a:ext>
            </a:extLst>
          </p:cNvPr>
          <p:cNvSpPr/>
          <p:nvPr/>
        </p:nvSpPr>
        <p:spPr>
          <a:xfrm rot="21357794">
            <a:off x="6710029" y="2836814"/>
            <a:ext cx="178184" cy="270246"/>
          </a:xfrm>
          <a:custGeom>
            <a:avLst/>
            <a:gdLst>
              <a:gd name="connsiteX0" fmla="*/ 381000 w 381000"/>
              <a:gd name="connsiteY0" fmla="*/ 577850 h 577850"/>
              <a:gd name="connsiteX1" fmla="*/ 215900 w 381000"/>
              <a:gd name="connsiteY1" fmla="*/ 400050 h 577850"/>
              <a:gd name="connsiteX2" fmla="*/ 127000 w 381000"/>
              <a:gd name="connsiteY2" fmla="*/ 187325 h 577850"/>
              <a:gd name="connsiteX3" fmla="*/ 0 w 38100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7850">
                <a:moveTo>
                  <a:pt x="381000" y="577850"/>
                </a:moveTo>
                <a:cubicBezTo>
                  <a:pt x="319616" y="521493"/>
                  <a:pt x="258233" y="465137"/>
                  <a:pt x="215900" y="400050"/>
                </a:cubicBezTo>
                <a:cubicBezTo>
                  <a:pt x="173567" y="334963"/>
                  <a:pt x="162983" y="254000"/>
                  <a:pt x="127000" y="187325"/>
                </a:cubicBezTo>
                <a:cubicBezTo>
                  <a:pt x="91017" y="120650"/>
                  <a:pt x="45508" y="60325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6" name="자유형: 도형 335">
            <a:extLst>
              <a:ext uri="{FF2B5EF4-FFF2-40B4-BE49-F238E27FC236}">
                <a16:creationId xmlns:a16="http://schemas.microsoft.com/office/drawing/2014/main" id="{BF87B546-AA89-4269-8923-5E95C074C1EA}"/>
              </a:ext>
            </a:extLst>
          </p:cNvPr>
          <p:cNvSpPr/>
          <p:nvPr/>
        </p:nvSpPr>
        <p:spPr>
          <a:xfrm rot="21357794">
            <a:off x="6744453" y="2771431"/>
            <a:ext cx="17818" cy="158880"/>
          </a:xfrm>
          <a:custGeom>
            <a:avLst/>
            <a:gdLst>
              <a:gd name="connsiteX0" fmla="*/ 38100 w 38100"/>
              <a:gd name="connsiteY0" fmla="*/ 339725 h 339725"/>
              <a:gd name="connsiteX1" fmla="*/ 28575 w 38100"/>
              <a:gd name="connsiteY1" fmla="*/ 107950 h 339725"/>
              <a:gd name="connsiteX2" fmla="*/ 0 w 38100"/>
              <a:gd name="connsiteY2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39725">
                <a:moveTo>
                  <a:pt x="38100" y="339725"/>
                </a:moveTo>
                <a:cubicBezTo>
                  <a:pt x="36512" y="252148"/>
                  <a:pt x="34925" y="164571"/>
                  <a:pt x="28575" y="107950"/>
                </a:cubicBezTo>
                <a:cubicBezTo>
                  <a:pt x="22225" y="51329"/>
                  <a:pt x="11112" y="25664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7" name="자유형: 도형 336">
            <a:extLst>
              <a:ext uri="{FF2B5EF4-FFF2-40B4-BE49-F238E27FC236}">
                <a16:creationId xmlns:a16="http://schemas.microsoft.com/office/drawing/2014/main" id="{B9829E2F-A0DA-4642-A4DA-030061FD6288}"/>
              </a:ext>
            </a:extLst>
          </p:cNvPr>
          <p:cNvSpPr/>
          <p:nvPr/>
        </p:nvSpPr>
        <p:spPr>
          <a:xfrm rot="21357794">
            <a:off x="6644852" y="2982921"/>
            <a:ext cx="132153" cy="30927"/>
          </a:xfrm>
          <a:custGeom>
            <a:avLst/>
            <a:gdLst>
              <a:gd name="connsiteX0" fmla="*/ 282575 w 282575"/>
              <a:gd name="connsiteY0" fmla="*/ 66129 h 66129"/>
              <a:gd name="connsiteX1" fmla="*/ 76200 w 282575"/>
              <a:gd name="connsiteY1" fmla="*/ 5804 h 66129"/>
              <a:gd name="connsiteX2" fmla="*/ 0 w 282575"/>
              <a:gd name="connsiteY2" fmla="*/ 5804 h 6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575" h="66129">
                <a:moveTo>
                  <a:pt x="282575" y="66129"/>
                </a:moveTo>
                <a:cubicBezTo>
                  <a:pt x="202935" y="40993"/>
                  <a:pt x="123296" y="15858"/>
                  <a:pt x="76200" y="5804"/>
                </a:cubicBezTo>
                <a:cubicBezTo>
                  <a:pt x="29104" y="-4250"/>
                  <a:pt x="14552" y="777"/>
                  <a:pt x="0" y="5804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8" name="자유형: 도형 337">
            <a:extLst>
              <a:ext uri="{FF2B5EF4-FFF2-40B4-BE49-F238E27FC236}">
                <a16:creationId xmlns:a16="http://schemas.microsoft.com/office/drawing/2014/main" id="{386E30A4-F1CE-4C43-9C29-7FAF9098DBF6}"/>
              </a:ext>
            </a:extLst>
          </p:cNvPr>
          <p:cNvSpPr/>
          <p:nvPr/>
        </p:nvSpPr>
        <p:spPr>
          <a:xfrm rot="21357794">
            <a:off x="6632343" y="2952565"/>
            <a:ext cx="40091" cy="35637"/>
          </a:xfrm>
          <a:custGeom>
            <a:avLst/>
            <a:gdLst>
              <a:gd name="connsiteX0" fmla="*/ 85725 w 85725"/>
              <a:gd name="connsiteY0" fmla="*/ 76200 h 76200"/>
              <a:gd name="connsiteX1" fmla="*/ 0 w 8572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 h="76200">
                <a:moveTo>
                  <a:pt x="85725" y="76200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9" name="자유형: 도형 338">
            <a:extLst>
              <a:ext uri="{FF2B5EF4-FFF2-40B4-BE49-F238E27FC236}">
                <a16:creationId xmlns:a16="http://schemas.microsoft.com/office/drawing/2014/main" id="{139BC5FB-1837-49D2-933E-2485870F6BAD}"/>
              </a:ext>
            </a:extLst>
          </p:cNvPr>
          <p:cNvSpPr/>
          <p:nvPr/>
        </p:nvSpPr>
        <p:spPr>
          <a:xfrm rot="21357794">
            <a:off x="6540541" y="2651483"/>
            <a:ext cx="124728" cy="226842"/>
          </a:xfrm>
          <a:custGeom>
            <a:avLst/>
            <a:gdLst>
              <a:gd name="connsiteX0" fmla="*/ 266700 w 266700"/>
              <a:gd name="connsiteY0" fmla="*/ 485044 h 485044"/>
              <a:gd name="connsiteX1" fmla="*/ 193675 w 266700"/>
              <a:gd name="connsiteY1" fmla="*/ 281844 h 485044"/>
              <a:gd name="connsiteX2" fmla="*/ 47625 w 266700"/>
              <a:gd name="connsiteY2" fmla="*/ 40544 h 485044"/>
              <a:gd name="connsiteX3" fmla="*/ 0 w 266700"/>
              <a:gd name="connsiteY3" fmla="*/ 2444 h 48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485044">
                <a:moveTo>
                  <a:pt x="266700" y="485044"/>
                </a:moveTo>
                <a:cubicBezTo>
                  <a:pt x="248443" y="420485"/>
                  <a:pt x="230187" y="355927"/>
                  <a:pt x="193675" y="281844"/>
                </a:cubicBezTo>
                <a:cubicBezTo>
                  <a:pt x="157163" y="207761"/>
                  <a:pt x="79904" y="87111"/>
                  <a:pt x="47625" y="40544"/>
                </a:cubicBezTo>
                <a:cubicBezTo>
                  <a:pt x="15346" y="-6023"/>
                  <a:pt x="7673" y="-1790"/>
                  <a:pt x="0" y="2444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0" name="자유형: 도형 339">
            <a:extLst>
              <a:ext uri="{FF2B5EF4-FFF2-40B4-BE49-F238E27FC236}">
                <a16:creationId xmlns:a16="http://schemas.microsoft.com/office/drawing/2014/main" id="{710927AA-23A8-4510-B5DB-D3BFE1D15496}"/>
              </a:ext>
            </a:extLst>
          </p:cNvPr>
          <p:cNvSpPr/>
          <p:nvPr/>
        </p:nvSpPr>
        <p:spPr>
          <a:xfrm rot="21357794">
            <a:off x="6603986" y="2675090"/>
            <a:ext cx="32667" cy="124729"/>
          </a:xfrm>
          <a:custGeom>
            <a:avLst/>
            <a:gdLst>
              <a:gd name="connsiteX0" fmla="*/ 69850 w 69850"/>
              <a:gd name="connsiteY0" fmla="*/ 266700 h 266700"/>
              <a:gd name="connsiteX1" fmla="*/ 47625 w 69850"/>
              <a:gd name="connsiteY1" fmla="*/ 120650 h 266700"/>
              <a:gd name="connsiteX2" fmla="*/ 0 w 69850"/>
              <a:gd name="connsiteY2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266700">
                <a:moveTo>
                  <a:pt x="69850" y="266700"/>
                </a:moveTo>
                <a:cubicBezTo>
                  <a:pt x="64558" y="215900"/>
                  <a:pt x="59267" y="165100"/>
                  <a:pt x="47625" y="120650"/>
                </a:cubicBezTo>
                <a:cubicBezTo>
                  <a:pt x="35983" y="76200"/>
                  <a:pt x="17991" y="38100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1" name="자유형: 도형 340">
            <a:extLst>
              <a:ext uri="{FF2B5EF4-FFF2-40B4-BE49-F238E27FC236}">
                <a16:creationId xmlns:a16="http://schemas.microsoft.com/office/drawing/2014/main" id="{C51B3524-EC26-4919-AC4B-06346A146248}"/>
              </a:ext>
            </a:extLst>
          </p:cNvPr>
          <p:cNvSpPr/>
          <p:nvPr/>
        </p:nvSpPr>
        <p:spPr>
          <a:xfrm rot="21357794">
            <a:off x="6622789" y="2601309"/>
            <a:ext cx="19111" cy="130668"/>
          </a:xfrm>
          <a:custGeom>
            <a:avLst/>
            <a:gdLst>
              <a:gd name="connsiteX0" fmla="*/ 0 w 40864"/>
              <a:gd name="connsiteY0" fmla="*/ 279400 h 279400"/>
              <a:gd name="connsiteX1" fmla="*/ 38100 w 40864"/>
              <a:gd name="connsiteY1" fmla="*/ 215900 h 279400"/>
              <a:gd name="connsiteX2" fmla="*/ 34925 w 40864"/>
              <a:gd name="connsiteY2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64" h="279400">
                <a:moveTo>
                  <a:pt x="0" y="279400"/>
                </a:moveTo>
                <a:cubicBezTo>
                  <a:pt x="16139" y="270933"/>
                  <a:pt x="32279" y="262467"/>
                  <a:pt x="38100" y="215900"/>
                </a:cubicBezTo>
                <a:cubicBezTo>
                  <a:pt x="43921" y="169333"/>
                  <a:pt x="39423" y="84666"/>
                  <a:pt x="34925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2" name="자유형: 도형 341">
            <a:extLst>
              <a:ext uri="{FF2B5EF4-FFF2-40B4-BE49-F238E27FC236}">
                <a16:creationId xmlns:a16="http://schemas.microsoft.com/office/drawing/2014/main" id="{639F6579-9BE2-4919-AB6C-29DBE643359A}"/>
              </a:ext>
            </a:extLst>
          </p:cNvPr>
          <p:cNvSpPr/>
          <p:nvPr/>
        </p:nvSpPr>
        <p:spPr>
          <a:xfrm rot="21357794">
            <a:off x="6541672" y="2810524"/>
            <a:ext cx="157396" cy="108395"/>
          </a:xfrm>
          <a:custGeom>
            <a:avLst/>
            <a:gdLst>
              <a:gd name="connsiteX0" fmla="*/ 336550 w 336550"/>
              <a:gd name="connsiteY0" fmla="*/ 231775 h 231775"/>
              <a:gd name="connsiteX1" fmla="*/ 190500 w 336550"/>
              <a:gd name="connsiteY1" fmla="*/ 209550 h 231775"/>
              <a:gd name="connsiteX2" fmla="*/ 66675 w 336550"/>
              <a:gd name="connsiteY2" fmla="*/ 98425 h 231775"/>
              <a:gd name="connsiteX3" fmla="*/ 0 w 336550"/>
              <a:gd name="connsiteY3" fmla="*/ 0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50" h="231775">
                <a:moveTo>
                  <a:pt x="336550" y="231775"/>
                </a:moveTo>
                <a:cubicBezTo>
                  <a:pt x="286014" y="231775"/>
                  <a:pt x="235479" y="231775"/>
                  <a:pt x="190500" y="209550"/>
                </a:cubicBezTo>
                <a:cubicBezTo>
                  <a:pt x="145521" y="187325"/>
                  <a:pt x="98425" y="133350"/>
                  <a:pt x="66675" y="98425"/>
                </a:cubicBezTo>
                <a:cubicBezTo>
                  <a:pt x="34925" y="63500"/>
                  <a:pt x="17462" y="31750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3" name="자유형: 도형 342">
            <a:extLst>
              <a:ext uri="{FF2B5EF4-FFF2-40B4-BE49-F238E27FC236}">
                <a16:creationId xmlns:a16="http://schemas.microsoft.com/office/drawing/2014/main" id="{99484BC3-5CE0-447C-BF83-3BD3A56F3C01}"/>
              </a:ext>
            </a:extLst>
          </p:cNvPr>
          <p:cNvSpPr/>
          <p:nvPr/>
        </p:nvSpPr>
        <p:spPr>
          <a:xfrm rot="21357794">
            <a:off x="6524127" y="2843802"/>
            <a:ext cx="83153" cy="53455"/>
          </a:xfrm>
          <a:custGeom>
            <a:avLst/>
            <a:gdLst>
              <a:gd name="connsiteX0" fmla="*/ 177800 w 177800"/>
              <a:gd name="connsiteY0" fmla="*/ 114300 h 114300"/>
              <a:gd name="connsiteX1" fmla="*/ 60325 w 177800"/>
              <a:gd name="connsiteY1" fmla="*/ 60325 h 114300"/>
              <a:gd name="connsiteX2" fmla="*/ 0 w 1778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" h="114300">
                <a:moveTo>
                  <a:pt x="177800" y="114300"/>
                </a:moveTo>
                <a:cubicBezTo>
                  <a:pt x="133879" y="96837"/>
                  <a:pt x="89958" y="79375"/>
                  <a:pt x="60325" y="60325"/>
                </a:cubicBezTo>
                <a:cubicBezTo>
                  <a:pt x="30692" y="41275"/>
                  <a:pt x="15346" y="20637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4" name="자유형: 도형 343">
            <a:extLst>
              <a:ext uri="{FF2B5EF4-FFF2-40B4-BE49-F238E27FC236}">
                <a16:creationId xmlns:a16="http://schemas.microsoft.com/office/drawing/2014/main" id="{2C1065B0-292D-42B7-B089-F7EACE3A15A1}"/>
              </a:ext>
            </a:extLst>
          </p:cNvPr>
          <p:cNvSpPr/>
          <p:nvPr/>
        </p:nvSpPr>
        <p:spPr>
          <a:xfrm rot="21357794">
            <a:off x="6891042" y="2701251"/>
            <a:ext cx="323700" cy="224214"/>
          </a:xfrm>
          <a:custGeom>
            <a:avLst/>
            <a:gdLst>
              <a:gd name="connsiteX0" fmla="*/ 0 w 692150"/>
              <a:gd name="connsiteY0" fmla="*/ 479425 h 479425"/>
              <a:gd name="connsiteX1" fmla="*/ 123825 w 692150"/>
              <a:gd name="connsiteY1" fmla="*/ 292100 h 479425"/>
              <a:gd name="connsiteX2" fmla="*/ 320675 w 692150"/>
              <a:gd name="connsiteY2" fmla="*/ 127000 h 479425"/>
              <a:gd name="connsiteX3" fmla="*/ 511175 w 692150"/>
              <a:gd name="connsiteY3" fmla="*/ 50800 h 479425"/>
              <a:gd name="connsiteX4" fmla="*/ 692150 w 692150"/>
              <a:gd name="connsiteY4" fmla="*/ 0 h 47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150" h="479425">
                <a:moveTo>
                  <a:pt x="0" y="479425"/>
                </a:moveTo>
                <a:cubicBezTo>
                  <a:pt x="35189" y="415131"/>
                  <a:pt x="70379" y="350838"/>
                  <a:pt x="123825" y="292100"/>
                </a:cubicBezTo>
                <a:cubicBezTo>
                  <a:pt x="177271" y="233362"/>
                  <a:pt x="256117" y="167217"/>
                  <a:pt x="320675" y="127000"/>
                </a:cubicBezTo>
                <a:cubicBezTo>
                  <a:pt x="385233" y="86783"/>
                  <a:pt x="449262" y="71967"/>
                  <a:pt x="511175" y="50800"/>
                </a:cubicBezTo>
                <a:cubicBezTo>
                  <a:pt x="573088" y="29633"/>
                  <a:pt x="632619" y="14816"/>
                  <a:pt x="69215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5" name="자유형: 도형 344">
            <a:extLst>
              <a:ext uri="{FF2B5EF4-FFF2-40B4-BE49-F238E27FC236}">
                <a16:creationId xmlns:a16="http://schemas.microsoft.com/office/drawing/2014/main" id="{791D90EE-D644-4B69-8392-225196328212}"/>
              </a:ext>
            </a:extLst>
          </p:cNvPr>
          <p:cNvSpPr/>
          <p:nvPr/>
        </p:nvSpPr>
        <p:spPr>
          <a:xfrm rot="21357794">
            <a:off x="6927088" y="2734571"/>
            <a:ext cx="11879" cy="135455"/>
          </a:xfrm>
          <a:custGeom>
            <a:avLst/>
            <a:gdLst>
              <a:gd name="connsiteX0" fmla="*/ 0 w 25400"/>
              <a:gd name="connsiteY0" fmla="*/ 289637 h 289637"/>
              <a:gd name="connsiteX1" fmla="*/ 6350 w 25400"/>
              <a:gd name="connsiteY1" fmla="*/ 45162 h 289637"/>
              <a:gd name="connsiteX2" fmla="*/ 25400 w 25400"/>
              <a:gd name="connsiteY2" fmla="*/ 712 h 28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" h="289637">
                <a:moveTo>
                  <a:pt x="0" y="289637"/>
                </a:moveTo>
                <a:cubicBezTo>
                  <a:pt x="1058" y="191476"/>
                  <a:pt x="2117" y="93316"/>
                  <a:pt x="6350" y="45162"/>
                </a:cubicBezTo>
                <a:cubicBezTo>
                  <a:pt x="10583" y="-2992"/>
                  <a:pt x="17991" y="-1140"/>
                  <a:pt x="25400" y="712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B3483764-1EC9-4B11-A145-12F377A90FCD}"/>
              </a:ext>
            </a:extLst>
          </p:cNvPr>
          <p:cNvSpPr/>
          <p:nvPr/>
        </p:nvSpPr>
        <p:spPr>
          <a:xfrm rot="21357794">
            <a:off x="6878843" y="2793710"/>
            <a:ext cx="43061" cy="83153"/>
          </a:xfrm>
          <a:custGeom>
            <a:avLst/>
            <a:gdLst>
              <a:gd name="connsiteX0" fmla="*/ 92075 w 92075"/>
              <a:gd name="connsiteY0" fmla="*/ 177800 h 177800"/>
              <a:gd name="connsiteX1" fmla="*/ 66675 w 92075"/>
              <a:gd name="connsiteY1" fmla="*/ 82550 h 177800"/>
              <a:gd name="connsiteX2" fmla="*/ 0 w 92075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075" h="177800">
                <a:moveTo>
                  <a:pt x="92075" y="177800"/>
                </a:moveTo>
                <a:cubicBezTo>
                  <a:pt x="87048" y="144991"/>
                  <a:pt x="82021" y="112183"/>
                  <a:pt x="66675" y="82550"/>
                </a:cubicBezTo>
                <a:cubicBezTo>
                  <a:pt x="51329" y="52917"/>
                  <a:pt x="25664" y="26458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7" name="자유형: 도형 346">
            <a:extLst>
              <a:ext uri="{FF2B5EF4-FFF2-40B4-BE49-F238E27FC236}">
                <a16:creationId xmlns:a16="http://schemas.microsoft.com/office/drawing/2014/main" id="{27D78E02-AE8C-4E68-903F-FF33C08960F0}"/>
              </a:ext>
            </a:extLst>
          </p:cNvPr>
          <p:cNvSpPr/>
          <p:nvPr/>
        </p:nvSpPr>
        <p:spPr>
          <a:xfrm rot="21357794">
            <a:off x="6880394" y="2832681"/>
            <a:ext cx="29697" cy="7424"/>
          </a:xfrm>
          <a:custGeom>
            <a:avLst/>
            <a:gdLst>
              <a:gd name="connsiteX0" fmla="*/ 63500 w 63500"/>
              <a:gd name="connsiteY0" fmla="*/ 15875 h 15875"/>
              <a:gd name="connsiteX1" fmla="*/ 0 w 63500"/>
              <a:gd name="connsiteY1" fmla="*/ 0 h 1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0" h="15875">
                <a:moveTo>
                  <a:pt x="63500" y="15875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8" name="자유형: 도형 347">
            <a:extLst>
              <a:ext uri="{FF2B5EF4-FFF2-40B4-BE49-F238E27FC236}">
                <a16:creationId xmlns:a16="http://schemas.microsoft.com/office/drawing/2014/main" id="{3CB12DD5-D2A9-411D-98C9-2F9F346F770C}"/>
              </a:ext>
            </a:extLst>
          </p:cNvPr>
          <p:cNvSpPr/>
          <p:nvPr/>
        </p:nvSpPr>
        <p:spPr>
          <a:xfrm rot="21357794">
            <a:off x="6963409" y="2636938"/>
            <a:ext cx="59429" cy="178184"/>
          </a:xfrm>
          <a:custGeom>
            <a:avLst/>
            <a:gdLst>
              <a:gd name="connsiteX0" fmla="*/ 74 w 127074"/>
              <a:gd name="connsiteY0" fmla="*/ 381000 h 381000"/>
              <a:gd name="connsiteX1" fmla="*/ 12774 w 127074"/>
              <a:gd name="connsiteY1" fmla="*/ 228600 h 381000"/>
              <a:gd name="connsiteX2" fmla="*/ 79449 w 127074"/>
              <a:gd name="connsiteY2" fmla="*/ 53975 h 381000"/>
              <a:gd name="connsiteX3" fmla="*/ 127074 w 127074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74" h="381000">
                <a:moveTo>
                  <a:pt x="74" y="381000"/>
                </a:moveTo>
                <a:cubicBezTo>
                  <a:pt x="-191" y="332052"/>
                  <a:pt x="-455" y="283104"/>
                  <a:pt x="12774" y="228600"/>
                </a:cubicBezTo>
                <a:cubicBezTo>
                  <a:pt x="26003" y="174096"/>
                  <a:pt x="60399" y="92075"/>
                  <a:pt x="79449" y="53975"/>
                </a:cubicBezTo>
                <a:cubicBezTo>
                  <a:pt x="98499" y="15875"/>
                  <a:pt x="112786" y="7937"/>
                  <a:pt x="127074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9" name="자유형: 도형 348">
            <a:extLst>
              <a:ext uri="{FF2B5EF4-FFF2-40B4-BE49-F238E27FC236}">
                <a16:creationId xmlns:a16="http://schemas.microsoft.com/office/drawing/2014/main" id="{35A6C1E5-0E78-4DBC-AD15-071EFB1705E6}"/>
              </a:ext>
            </a:extLst>
          </p:cNvPr>
          <p:cNvSpPr/>
          <p:nvPr/>
        </p:nvSpPr>
        <p:spPr>
          <a:xfrm rot="21357794">
            <a:off x="6964563" y="2674072"/>
            <a:ext cx="68304" cy="93128"/>
          </a:xfrm>
          <a:custGeom>
            <a:avLst/>
            <a:gdLst>
              <a:gd name="connsiteX0" fmla="*/ 0 w 146050"/>
              <a:gd name="connsiteY0" fmla="*/ 199130 h 199130"/>
              <a:gd name="connsiteX1" fmla="*/ 111125 w 146050"/>
              <a:gd name="connsiteY1" fmla="*/ 24505 h 199130"/>
              <a:gd name="connsiteX2" fmla="*/ 146050 w 146050"/>
              <a:gd name="connsiteY2" fmla="*/ 5455 h 1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" h="199130">
                <a:moveTo>
                  <a:pt x="0" y="199130"/>
                </a:moveTo>
                <a:cubicBezTo>
                  <a:pt x="43391" y="127957"/>
                  <a:pt x="86783" y="56784"/>
                  <a:pt x="111125" y="24505"/>
                </a:cubicBezTo>
                <a:cubicBezTo>
                  <a:pt x="135467" y="-7774"/>
                  <a:pt x="140758" y="-1160"/>
                  <a:pt x="146050" y="5455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1C88A136-5F90-478C-9ABD-E503F155C065}"/>
              </a:ext>
            </a:extLst>
          </p:cNvPr>
          <p:cNvSpPr/>
          <p:nvPr/>
        </p:nvSpPr>
        <p:spPr>
          <a:xfrm rot="21357794">
            <a:off x="6963908" y="2663838"/>
            <a:ext cx="8909" cy="54940"/>
          </a:xfrm>
          <a:custGeom>
            <a:avLst/>
            <a:gdLst>
              <a:gd name="connsiteX0" fmla="*/ 19050 w 19050"/>
              <a:gd name="connsiteY0" fmla="*/ 117475 h 117475"/>
              <a:gd name="connsiteX1" fmla="*/ 0 w 19050"/>
              <a:gd name="connsiteY1" fmla="*/ 0 h 11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17475">
                <a:moveTo>
                  <a:pt x="19050" y="117475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1" name="자유형: 도형 350">
            <a:extLst>
              <a:ext uri="{FF2B5EF4-FFF2-40B4-BE49-F238E27FC236}">
                <a16:creationId xmlns:a16="http://schemas.microsoft.com/office/drawing/2014/main" id="{4D2FE172-6318-42F9-83C9-B495A1E8EBED}"/>
              </a:ext>
            </a:extLst>
          </p:cNvPr>
          <p:cNvSpPr/>
          <p:nvPr/>
        </p:nvSpPr>
        <p:spPr>
          <a:xfrm rot="21357794">
            <a:off x="7040020" y="2593997"/>
            <a:ext cx="109880" cy="154426"/>
          </a:xfrm>
          <a:custGeom>
            <a:avLst/>
            <a:gdLst>
              <a:gd name="connsiteX0" fmla="*/ 0 w 234950"/>
              <a:gd name="connsiteY0" fmla="*/ 330200 h 330200"/>
              <a:gd name="connsiteX1" fmla="*/ 63500 w 234950"/>
              <a:gd name="connsiteY1" fmla="*/ 187325 h 330200"/>
              <a:gd name="connsiteX2" fmla="*/ 187325 w 234950"/>
              <a:gd name="connsiteY2" fmla="*/ 38100 h 330200"/>
              <a:gd name="connsiteX3" fmla="*/ 234950 w 234950"/>
              <a:gd name="connsiteY3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" h="330200">
                <a:moveTo>
                  <a:pt x="0" y="330200"/>
                </a:moveTo>
                <a:cubicBezTo>
                  <a:pt x="16139" y="283104"/>
                  <a:pt x="32279" y="236008"/>
                  <a:pt x="63500" y="187325"/>
                </a:cubicBezTo>
                <a:cubicBezTo>
                  <a:pt x="94721" y="138642"/>
                  <a:pt x="158750" y="69321"/>
                  <a:pt x="187325" y="38100"/>
                </a:cubicBezTo>
                <a:cubicBezTo>
                  <a:pt x="215900" y="6879"/>
                  <a:pt x="225425" y="3439"/>
                  <a:pt x="23495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2" name="자유형: 도형 351">
            <a:extLst>
              <a:ext uri="{FF2B5EF4-FFF2-40B4-BE49-F238E27FC236}">
                <a16:creationId xmlns:a16="http://schemas.microsoft.com/office/drawing/2014/main" id="{730D1BAD-136E-4867-90F0-2DDE88B16B21}"/>
              </a:ext>
            </a:extLst>
          </p:cNvPr>
          <p:cNvSpPr/>
          <p:nvPr/>
        </p:nvSpPr>
        <p:spPr>
          <a:xfrm rot="21357794">
            <a:off x="7054534" y="2659290"/>
            <a:ext cx="83153" cy="56425"/>
          </a:xfrm>
          <a:custGeom>
            <a:avLst/>
            <a:gdLst>
              <a:gd name="connsiteX0" fmla="*/ 0 w 177800"/>
              <a:gd name="connsiteY0" fmla="*/ 120650 h 120650"/>
              <a:gd name="connsiteX1" fmla="*/ 98425 w 177800"/>
              <a:gd name="connsiteY1" fmla="*/ 38100 h 120650"/>
              <a:gd name="connsiteX2" fmla="*/ 177800 w 177800"/>
              <a:gd name="connsiteY2" fmla="*/ 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" h="120650">
                <a:moveTo>
                  <a:pt x="0" y="120650"/>
                </a:moveTo>
                <a:cubicBezTo>
                  <a:pt x="34396" y="89429"/>
                  <a:pt x="68792" y="58208"/>
                  <a:pt x="98425" y="38100"/>
                </a:cubicBezTo>
                <a:cubicBezTo>
                  <a:pt x="128058" y="17992"/>
                  <a:pt x="152929" y="8996"/>
                  <a:pt x="17780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3" name="자유형: 도형 352">
            <a:extLst>
              <a:ext uri="{FF2B5EF4-FFF2-40B4-BE49-F238E27FC236}">
                <a16:creationId xmlns:a16="http://schemas.microsoft.com/office/drawing/2014/main" id="{852CD371-F608-425C-A714-18CD883B6FE9}"/>
              </a:ext>
            </a:extLst>
          </p:cNvPr>
          <p:cNvSpPr/>
          <p:nvPr/>
        </p:nvSpPr>
        <p:spPr>
          <a:xfrm rot="21357794">
            <a:off x="7109159" y="2639975"/>
            <a:ext cx="115820" cy="81122"/>
          </a:xfrm>
          <a:custGeom>
            <a:avLst/>
            <a:gdLst>
              <a:gd name="connsiteX0" fmla="*/ 0 w 247650"/>
              <a:gd name="connsiteY0" fmla="*/ 173458 h 173458"/>
              <a:gd name="connsiteX1" fmla="*/ 165100 w 247650"/>
              <a:gd name="connsiteY1" fmla="*/ 24233 h 173458"/>
              <a:gd name="connsiteX2" fmla="*/ 247650 w 247650"/>
              <a:gd name="connsiteY2" fmla="*/ 2008 h 17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" h="173458">
                <a:moveTo>
                  <a:pt x="0" y="173458"/>
                </a:moveTo>
                <a:cubicBezTo>
                  <a:pt x="61912" y="113133"/>
                  <a:pt x="123825" y="52808"/>
                  <a:pt x="165100" y="24233"/>
                </a:cubicBezTo>
                <a:cubicBezTo>
                  <a:pt x="206375" y="-4342"/>
                  <a:pt x="227012" y="-1167"/>
                  <a:pt x="247650" y="2008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4" name="자유형: 도형 353">
            <a:extLst>
              <a:ext uri="{FF2B5EF4-FFF2-40B4-BE49-F238E27FC236}">
                <a16:creationId xmlns:a16="http://schemas.microsoft.com/office/drawing/2014/main" id="{FF65574A-AC42-445D-8A8D-8C8626DAD408}"/>
              </a:ext>
            </a:extLst>
          </p:cNvPr>
          <p:cNvSpPr/>
          <p:nvPr/>
        </p:nvSpPr>
        <p:spPr>
          <a:xfrm rot="21357794">
            <a:off x="7167954" y="2661553"/>
            <a:ext cx="86122" cy="17818"/>
          </a:xfrm>
          <a:custGeom>
            <a:avLst/>
            <a:gdLst>
              <a:gd name="connsiteX0" fmla="*/ 0 w 184150"/>
              <a:gd name="connsiteY0" fmla="*/ 0 h 38100"/>
              <a:gd name="connsiteX1" fmla="*/ 142875 w 184150"/>
              <a:gd name="connsiteY1" fmla="*/ 6350 h 38100"/>
              <a:gd name="connsiteX2" fmla="*/ 184150 w 184150"/>
              <a:gd name="connsiteY2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" h="38100">
                <a:moveTo>
                  <a:pt x="0" y="0"/>
                </a:moveTo>
                <a:cubicBezTo>
                  <a:pt x="56091" y="0"/>
                  <a:pt x="112183" y="0"/>
                  <a:pt x="142875" y="6350"/>
                </a:cubicBezTo>
                <a:cubicBezTo>
                  <a:pt x="173567" y="12700"/>
                  <a:pt x="178858" y="25400"/>
                  <a:pt x="184150" y="381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5" name="자유형: 도형 354">
            <a:extLst>
              <a:ext uri="{FF2B5EF4-FFF2-40B4-BE49-F238E27FC236}">
                <a16:creationId xmlns:a16="http://schemas.microsoft.com/office/drawing/2014/main" id="{9C50B9F9-C290-46F9-AC9F-F1E8A0438BA8}"/>
              </a:ext>
            </a:extLst>
          </p:cNvPr>
          <p:cNvSpPr/>
          <p:nvPr/>
        </p:nvSpPr>
        <p:spPr>
          <a:xfrm rot="21357794">
            <a:off x="6927156" y="2843682"/>
            <a:ext cx="89416" cy="35637"/>
          </a:xfrm>
          <a:custGeom>
            <a:avLst/>
            <a:gdLst>
              <a:gd name="connsiteX0" fmla="*/ 0 w 191192"/>
              <a:gd name="connsiteY0" fmla="*/ 76200 h 76200"/>
              <a:gd name="connsiteX1" fmla="*/ 161925 w 191192"/>
              <a:gd name="connsiteY1" fmla="*/ 25400 h 76200"/>
              <a:gd name="connsiteX2" fmla="*/ 190500 w 191192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192" h="76200">
                <a:moveTo>
                  <a:pt x="0" y="76200"/>
                </a:moveTo>
                <a:cubicBezTo>
                  <a:pt x="65087" y="57150"/>
                  <a:pt x="130175" y="38100"/>
                  <a:pt x="161925" y="25400"/>
                </a:cubicBezTo>
                <a:cubicBezTo>
                  <a:pt x="193675" y="12700"/>
                  <a:pt x="192087" y="6350"/>
                  <a:pt x="19050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6" name="자유형: 도형 355">
            <a:extLst>
              <a:ext uri="{FF2B5EF4-FFF2-40B4-BE49-F238E27FC236}">
                <a16:creationId xmlns:a16="http://schemas.microsoft.com/office/drawing/2014/main" id="{BFAF5A37-E0B7-4760-95C5-3388F97859CF}"/>
              </a:ext>
            </a:extLst>
          </p:cNvPr>
          <p:cNvSpPr/>
          <p:nvPr/>
        </p:nvSpPr>
        <p:spPr>
          <a:xfrm rot="21357794">
            <a:off x="6976277" y="2864840"/>
            <a:ext cx="44546" cy="10394"/>
          </a:xfrm>
          <a:custGeom>
            <a:avLst/>
            <a:gdLst>
              <a:gd name="connsiteX0" fmla="*/ 0 w 95250"/>
              <a:gd name="connsiteY0" fmla="*/ 0 h 22225"/>
              <a:gd name="connsiteX1" fmla="*/ 95250 w 95250"/>
              <a:gd name="connsiteY1" fmla="*/ 22225 h 2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22225">
                <a:moveTo>
                  <a:pt x="0" y="0"/>
                </a:moveTo>
                <a:lnTo>
                  <a:pt x="95250" y="22225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7" name="자유형: 도형 356">
            <a:extLst>
              <a:ext uri="{FF2B5EF4-FFF2-40B4-BE49-F238E27FC236}">
                <a16:creationId xmlns:a16="http://schemas.microsoft.com/office/drawing/2014/main" id="{13F9943D-3FF4-4D43-B8C5-389F7045677C}"/>
              </a:ext>
            </a:extLst>
          </p:cNvPr>
          <p:cNvSpPr/>
          <p:nvPr/>
        </p:nvSpPr>
        <p:spPr>
          <a:xfrm rot="21357794">
            <a:off x="6974394" y="2797481"/>
            <a:ext cx="160365" cy="37297"/>
          </a:xfrm>
          <a:custGeom>
            <a:avLst/>
            <a:gdLst>
              <a:gd name="connsiteX0" fmla="*/ 0 w 342900"/>
              <a:gd name="connsiteY0" fmla="*/ 19424 h 79749"/>
              <a:gd name="connsiteX1" fmla="*/ 133350 w 342900"/>
              <a:gd name="connsiteY1" fmla="*/ 6724 h 79749"/>
              <a:gd name="connsiteX2" fmla="*/ 241300 w 342900"/>
              <a:gd name="connsiteY2" fmla="*/ 3549 h 79749"/>
              <a:gd name="connsiteX3" fmla="*/ 307975 w 342900"/>
              <a:gd name="connsiteY3" fmla="*/ 57524 h 79749"/>
              <a:gd name="connsiteX4" fmla="*/ 342900 w 342900"/>
              <a:gd name="connsiteY4" fmla="*/ 79749 h 7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79749">
                <a:moveTo>
                  <a:pt x="0" y="19424"/>
                </a:moveTo>
                <a:cubicBezTo>
                  <a:pt x="46566" y="14397"/>
                  <a:pt x="93133" y="9370"/>
                  <a:pt x="133350" y="6724"/>
                </a:cubicBezTo>
                <a:cubicBezTo>
                  <a:pt x="173567" y="4078"/>
                  <a:pt x="212196" y="-4918"/>
                  <a:pt x="241300" y="3549"/>
                </a:cubicBezTo>
                <a:cubicBezTo>
                  <a:pt x="270404" y="12016"/>
                  <a:pt x="291042" y="44824"/>
                  <a:pt x="307975" y="57524"/>
                </a:cubicBezTo>
                <a:cubicBezTo>
                  <a:pt x="324908" y="70224"/>
                  <a:pt x="333904" y="74986"/>
                  <a:pt x="342900" y="79749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8" name="자유형: 도형 357">
            <a:extLst>
              <a:ext uri="{FF2B5EF4-FFF2-40B4-BE49-F238E27FC236}">
                <a16:creationId xmlns:a16="http://schemas.microsoft.com/office/drawing/2014/main" id="{F376A54A-2A7F-4613-AD56-68ADA44D927C}"/>
              </a:ext>
            </a:extLst>
          </p:cNvPr>
          <p:cNvSpPr/>
          <p:nvPr/>
        </p:nvSpPr>
        <p:spPr>
          <a:xfrm rot="21357794">
            <a:off x="7024073" y="2765131"/>
            <a:ext cx="109880" cy="35177"/>
          </a:xfrm>
          <a:custGeom>
            <a:avLst/>
            <a:gdLst>
              <a:gd name="connsiteX0" fmla="*/ 0 w 234950"/>
              <a:gd name="connsiteY0" fmla="*/ 75216 h 75216"/>
              <a:gd name="connsiteX1" fmla="*/ 117475 w 234950"/>
              <a:gd name="connsiteY1" fmla="*/ 2191 h 75216"/>
              <a:gd name="connsiteX2" fmla="*/ 209550 w 234950"/>
              <a:gd name="connsiteY2" fmla="*/ 21241 h 75216"/>
              <a:gd name="connsiteX3" fmla="*/ 234950 w 234950"/>
              <a:gd name="connsiteY3" fmla="*/ 43466 h 7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" h="75216">
                <a:moveTo>
                  <a:pt x="0" y="75216"/>
                </a:moveTo>
                <a:cubicBezTo>
                  <a:pt x="41275" y="43201"/>
                  <a:pt x="82550" y="11187"/>
                  <a:pt x="117475" y="2191"/>
                </a:cubicBezTo>
                <a:cubicBezTo>
                  <a:pt x="152400" y="-6805"/>
                  <a:pt x="189971" y="14362"/>
                  <a:pt x="209550" y="21241"/>
                </a:cubicBezTo>
                <a:cubicBezTo>
                  <a:pt x="229129" y="28120"/>
                  <a:pt x="232039" y="35793"/>
                  <a:pt x="234950" y="43466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9" name="자유형: 도형 358">
            <a:extLst>
              <a:ext uri="{FF2B5EF4-FFF2-40B4-BE49-F238E27FC236}">
                <a16:creationId xmlns:a16="http://schemas.microsoft.com/office/drawing/2014/main" id="{BE5834E6-EC98-4900-815B-A30D99148868}"/>
              </a:ext>
            </a:extLst>
          </p:cNvPr>
          <p:cNvSpPr/>
          <p:nvPr/>
        </p:nvSpPr>
        <p:spPr>
          <a:xfrm rot="21357794">
            <a:off x="7003373" y="2802920"/>
            <a:ext cx="80183" cy="49000"/>
          </a:xfrm>
          <a:custGeom>
            <a:avLst/>
            <a:gdLst>
              <a:gd name="connsiteX0" fmla="*/ 0 w 171450"/>
              <a:gd name="connsiteY0" fmla="*/ 0 h 104775"/>
              <a:gd name="connsiteX1" fmla="*/ 130175 w 171450"/>
              <a:gd name="connsiteY1" fmla="*/ 69850 h 104775"/>
              <a:gd name="connsiteX2" fmla="*/ 171450 w 171450"/>
              <a:gd name="connsiteY2" fmla="*/ 10477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104775">
                <a:moveTo>
                  <a:pt x="0" y="0"/>
                </a:moveTo>
                <a:cubicBezTo>
                  <a:pt x="50800" y="26194"/>
                  <a:pt x="101600" y="52388"/>
                  <a:pt x="130175" y="69850"/>
                </a:cubicBezTo>
                <a:cubicBezTo>
                  <a:pt x="158750" y="87312"/>
                  <a:pt x="165100" y="96043"/>
                  <a:pt x="171450" y="104775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0" name="자유형: 도형 359">
            <a:extLst>
              <a:ext uri="{FF2B5EF4-FFF2-40B4-BE49-F238E27FC236}">
                <a16:creationId xmlns:a16="http://schemas.microsoft.com/office/drawing/2014/main" id="{FCCBFAD6-CD65-4912-A4CF-CB7DF70E497C}"/>
              </a:ext>
            </a:extLst>
          </p:cNvPr>
          <p:cNvSpPr/>
          <p:nvPr/>
        </p:nvSpPr>
        <p:spPr>
          <a:xfrm rot="21357794">
            <a:off x="7123570" y="2718299"/>
            <a:ext cx="86122" cy="38607"/>
          </a:xfrm>
          <a:custGeom>
            <a:avLst/>
            <a:gdLst>
              <a:gd name="connsiteX0" fmla="*/ 0 w 184150"/>
              <a:gd name="connsiteY0" fmla="*/ 0 h 82550"/>
              <a:gd name="connsiteX1" fmla="*/ 98425 w 184150"/>
              <a:gd name="connsiteY1" fmla="*/ 28575 h 82550"/>
              <a:gd name="connsiteX2" fmla="*/ 184150 w 18415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" h="82550">
                <a:moveTo>
                  <a:pt x="0" y="0"/>
                </a:moveTo>
                <a:cubicBezTo>
                  <a:pt x="33866" y="7408"/>
                  <a:pt x="67733" y="14817"/>
                  <a:pt x="98425" y="28575"/>
                </a:cubicBezTo>
                <a:cubicBezTo>
                  <a:pt x="129117" y="42333"/>
                  <a:pt x="156633" y="62441"/>
                  <a:pt x="184150" y="8255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1" name="자유형: 도형 360">
            <a:extLst>
              <a:ext uri="{FF2B5EF4-FFF2-40B4-BE49-F238E27FC236}">
                <a16:creationId xmlns:a16="http://schemas.microsoft.com/office/drawing/2014/main" id="{44C6B8CE-848B-4657-94C0-64D841E2C65A}"/>
              </a:ext>
            </a:extLst>
          </p:cNvPr>
          <p:cNvSpPr/>
          <p:nvPr/>
        </p:nvSpPr>
        <p:spPr>
          <a:xfrm rot="21357794">
            <a:off x="7148497" y="2724563"/>
            <a:ext cx="28213" cy="59610"/>
          </a:xfrm>
          <a:custGeom>
            <a:avLst/>
            <a:gdLst>
              <a:gd name="connsiteX0" fmla="*/ 0 w 60325"/>
              <a:gd name="connsiteY0" fmla="*/ 0 h 127461"/>
              <a:gd name="connsiteX1" fmla="*/ 31750 w 60325"/>
              <a:gd name="connsiteY1" fmla="*/ 107950 h 127461"/>
              <a:gd name="connsiteX2" fmla="*/ 60325 w 60325"/>
              <a:gd name="connsiteY2" fmla="*/ 127000 h 12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5" h="127461">
                <a:moveTo>
                  <a:pt x="0" y="0"/>
                </a:moveTo>
                <a:cubicBezTo>
                  <a:pt x="10848" y="43391"/>
                  <a:pt x="21696" y="86783"/>
                  <a:pt x="31750" y="107950"/>
                </a:cubicBezTo>
                <a:cubicBezTo>
                  <a:pt x="41804" y="129117"/>
                  <a:pt x="51064" y="128058"/>
                  <a:pt x="60325" y="1270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2" name="타원 11">
            <a:extLst>
              <a:ext uri="{FF2B5EF4-FFF2-40B4-BE49-F238E27FC236}">
                <a16:creationId xmlns:a16="http://schemas.microsoft.com/office/drawing/2014/main" id="{DC48C771-7ABD-48C0-B860-950787FAAD5C}"/>
              </a:ext>
            </a:extLst>
          </p:cNvPr>
          <p:cNvSpPr/>
          <p:nvPr/>
        </p:nvSpPr>
        <p:spPr>
          <a:xfrm rot="20662452">
            <a:off x="6675806" y="1964219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11">
            <a:extLst>
              <a:ext uri="{FF2B5EF4-FFF2-40B4-BE49-F238E27FC236}">
                <a16:creationId xmlns:a16="http://schemas.microsoft.com/office/drawing/2014/main" id="{C669798A-E800-4033-94C1-2102EC992093}"/>
              </a:ext>
            </a:extLst>
          </p:cNvPr>
          <p:cNvSpPr/>
          <p:nvPr/>
        </p:nvSpPr>
        <p:spPr>
          <a:xfrm rot="20662452">
            <a:off x="6680719" y="199397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11">
            <a:extLst>
              <a:ext uri="{FF2B5EF4-FFF2-40B4-BE49-F238E27FC236}">
                <a16:creationId xmlns:a16="http://schemas.microsoft.com/office/drawing/2014/main" id="{44A36578-70DF-44F0-A9A6-6F738B23504E}"/>
              </a:ext>
            </a:extLst>
          </p:cNvPr>
          <p:cNvSpPr/>
          <p:nvPr/>
        </p:nvSpPr>
        <p:spPr>
          <a:xfrm rot="5584468">
            <a:off x="6844571" y="2095421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11">
            <a:extLst>
              <a:ext uri="{FF2B5EF4-FFF2-40B4-BE49-F238E27FC236}">
                <a16:creationId xmlns:a16="http://schemas.microsoft.com/office/drawing/2014/main" id="{47D60731-804B-41E7-9E15-C2AF4B17C5A6}"/>
              </a:ext>
            </a:extLst>
          </p:cNvPr>
          <p:cNvSpPr/>
          <p:nvPr/>
        </p:nvSpPr>
        <p:spPr>
          <a:xfrm rot="5584468">
            <a:off x="6867132" y="213934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11">
            <a:extLst>
              <a:ext uri="{FF2B5EF4-FFF2-40B4-BE49-F238E27FC236}">
                <a16:creationId xmlns:a16="http://schemas.microsoft.com/office/drawing/2014/main" id="{C11BFD8C-F57F-4B6B-AC7B-8C4DD0CE7619}"/>
              </a:ext>
            </a:extLst>
          </p:cNvPr>
          <p:cNvSpPr/>
          <p:nvPr/>
        </p:nvSpPr>
        <p:spPr>
          <a:xfrm rot="19706609">
            <a:off x="6645585" y="199663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11">
            <a:extLst>
              <a:ext uri="{FF2B5EF4-FFF2-40B4-BE49-F238E27FC236}">
                <a16:creationId xmlns:a16="http://schemas.microsoft.com/office/drawing/2014/main" id="{A73F34CB-15A2-473A-9FD0-BC36D8BC07E9}"/>
              </a:ext>
            </a:extLst>
          </p:cNvPr>
          <p:cNvSpPr/>
          <p:nvPr/>
        </p:nvSpPr>
        <p:spPr>
          <a:xfrm rot="19706609">
            <a:off x="6646961" y="202793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11">
            <a:extLst>
              <a:ext uri="{FF2B5EF4-FFF2-40B4-BE49-F238E27FC236}">
                <a16:creationId xmlns:a16="http://schemas.microsoft.com/office/drawing/2014/main" id="{CCE2690D-B203-4D5F-9AD9-6DB869A600D4}"/>
              </a:ext>
            </a:extLst>
          </p:cNvPr>
          <p:cNvSpPr/>
          <p:nvPr/>
        </p:nvSpPr>
        <p:spPr>
          <a:xfrm rot="9691260">
            <a:off x="6733286" y="222248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11">
            <a:extLst>
              <a:ext uri="{FF2B5EF4-FFF2-40B4-BE49-F238E27FC236}">
                <a16:creationId xmlns:a16="http://schemas.microsoft.com/office/drawing/2014/main" id="{C83CA47D-59A1-41C0-8F7B-18858E11F86F}"/>
              </a:ext>
            </a:extLst>
          </p:cNvPr>
          <p:cNvSpPr/>
          <p:nvPr/>
        </p:nvSpPr>
        <p:spPr>
          <a:xfrm rot="9691260">
            <a:off x="6746348" y="227887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11">
            <a:extLst>
              <a:ext uri="{FF2B5EF4-FFF2-40B4-BE49-F238E27FC236}">
                <a16:creationId xmlns:a16="http://schemas.microsoft.com/office/drawing/2014/main" id="{F50AFFBC-BC1D-42A8-AA4B-935FBD451992}"/>
              </a:ext>
            </a:extLst>
          </p:cNvPr>
          <p:cNvSpPr/>
          <p:nvPr/>
        </p:nvSpPr>
        <p:spPr>
          <a:xfrm rot="19221384">
            <a:off x="6639506" y="201135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11">
            <a:extLst>
              <a:ext uri="{FF2B5EF4-FFF2-40B4-BE49-F238E27FC236}">
                <a16:creationId xmlns:a16="http://schemas.microsoft.com/office/drawing/2014/main" id="{DFDF9AE3-27EF-422B-915C-DE48131F3A88}"/>
              </a:ext>
            </a:extLst>
          </p:cNvPr>
          <p:cNvSpPr/>
          <p:nvPr/>
        </p:nvSpPr>
        <p:spPr>
          <a:xfrm rot="19221384">
            <a:off x="6639284" y="204379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11">
            <a:extLst>
              <a:ext uri="{FF2B5EF4-FFF2-40B4-BE49-F238E27FC236}">
                <a16:creationId xmlns:a16="http://schemas.microsoft.com/office/drawing/2014/main" id="{DE0E2231-A2AC-4CBA-9F36-5B257577A2D1}"/>
              </a:ext>
            </a:extLst>
          </p:cNvPr>
          <p:cNvSpPr/>
          <p:nvPr/>
        </p:nvSpPr>
        <p:spPr>
          <a:xfrm rot="8358372">
            <a:off x="6789852" y="219484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11">
            <a:extLst>
              <a:ext uri="{FF2B5EF4-FFF2-40B4-BE49-F238E27FC236}">
                <a16:creationId xmlns:a16="http://schemas.microsoft.com/office/drawing/2014/main" id="{3E19EE06-E9D9-494C-9555-DA0E50DC09FB}"/>
              </a:ext>
            </a:extLst>
          </p:cNvPr>
          <p:cNvSpPr/>
          <p:nvPr/>
        </p:nvSpPr>
        <p:spPr>
          <a:xfrm rot="8358372">
            <a:off x="6807581" y="2248580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81A39FB5-C80E-4F85-8DE9-4731E0DE37CD}"/>
              </a:ext>
            </a:extLst>
          </p:cNvPr>
          <p:cNvSpPr/>
          <p:nvPr/>
        </p:nvSpPr>
        <p:spPr>
          <a:xfrm rot="21357794">
            <a:off x="6632616" y="2120420"/>
            <a:ext cx="194466" cy="182238"/>
          </a:xfrm>
          <a:prstGeom prst="ellipse">
            <a:avLst/>
          </a:prstGeom>
          <a:solidFill>
            <a:srgbClr val="FFD64E">
              <a:alpha val="46000"/>
            </a:srgbClr>
          </a:solidFill>
          <a:ln w="22225">
            <a:solidFill>
              <a:srgbClr val="704B11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99E1E24-BE26-477D-B742-C41776962CC2}"/>
              </a:ext>
            </a:extLst>
          </p:cNvPr>
          <p:cNvSpPr/>
          <p:nvPr/>
        </p:nvSpPr>
        <p:spPr>
          <a:xfrm rot="21357794">
            <a:off x="6674665" y="2164055"/>
            <a:ext cx="110369" cy="94969"/>
          </a:xfrm>
          <a:prstGeom prst="ellipse">
            <a:avLst/>
          </a:prstGeom>
          <a:solidFill>
            <a:srgbClr val="774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11">
            <a:extLst>
              <a:ext uri="{FF2B5EF4-FFF2-40B4-BE49-F238E27FC236}">
                <a16:creationId xmlns:a16="http://schemas.microsoft.com/office/drawing/2014/main" id="{BB864421-7AFF-4B6E-B610-B29D3A8D1DB7}"/>
              </a:ext>
            </a:extLst>
          </p:cNvPr>
          <p:cNvSpPr/>
          <p:nvPr/>
        </p:nvSpPr>
        <p:spPr>
          <a:xfrm rot="21357794">
            <a:off x="6694583" y="196079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11">
            <a:extLst>
              <a:ext uri="{FF2B5EF4-FFF2-40B4-BE49-F238E27FC236}">
                <a16:creationId xmlns:a16="http://schemas.microsoft.com/office/drawing/2014/main" id="{7DD2FC75-D178-47F1-8706-490402953BF8}"/>
              </a:ext>
            </a:extLst>
          </p:cNvPr>
          <p:cNvSpPr/>
          <p:nvPr/>
        </p:nvSpPr>
        <p:spPr>
          <a:xfrm rot="21357794">
            <a:off x="6702267" y="199007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11">
            <a:extLst>
              <a:ext uri="{FF2B5EF4-FFF2-40B4-BE49-F238E27FC236}">
                <a16:creationId xmlns:a16="http://schemas.microsoft.com/office/drawing/2014/main" id="{3175EC0C-3064-43FF-9F18-F3801DFD1F28}"/>
              </a:ext>
            </a:extLst>
          </p:cNvPr>
          <p:cNvSpPr/>
          <p:nvPr/>
        </p:nvSpPr>
        <p:spPr>
          <a:xfrm rot="5157794">
            <a:off x="6821654" y="2082602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11">
            <a:extLst>
              <a:ext uri="{FF2B5EF4-FFF2-40B4-BE49-F238E27FC236}">
                <a16:creationId xmlns:a16="http://schemas.microsoft.com/office/drawing/2014/main" id="{D98E59AC-B261-4FA1-8FB2-4F80A5CBAC25}"/>
              </a:ext>
            </a:extLst>
          </p:cNvPr>
          <p:cNvSpPr/>
          <p:nvPr/>
        </p:nvSpPr>
        <p:spPr>
          <a:xfrm rot="5157794">
            <a:off x="6844202" y="2124803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11">
            <a:extLst>
              <a:ext uri="{FF2B5EF4-FFF2-40B4-BE49-F238E27FC236}">
                <a16:creationId xmlns:a16="http://schemas.microsoft.com/office/drawing/2014/main" id="{8B289C29-F28C-4B75-9BBC-F04ED62E3D47}"/>
              </a:ext>
            </a:extLst>
          </p:cNvPr>
          <p:cNvSpPr/>
          <p:nvPr/>
        </p:nvSpPr>
        <p:spPr>
          <a:xfrm rot="15957794">
            <a:off x="6608723" y="2100347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11">
            <a:extLst>
              <a:ext uri="{FF2B5EF4-FFF2-40B4-BE49-F238E27FC236}">
                <a16:creationId xmlns:a16="http://schemas.microsoft.com/office/drawing/2014/main" id="{E284D94F-F1E3-4EC9-A32B-3E05D2A7F951}"/>
              </a:ext>
            </a:extLst>
          </p:cNvPr>
          <p:cNvSpPr/>
          <p:nvPr/>
        </p:nvSpPr>
        <p:spPr>
          <a:xfrm rot="15957794">
            <a:off x="6603488" y="214449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11">
            <a:extLst>
              <a:ext uri="{FF2B5EF4-FFF2-40B4-BE49-F238E27FC236}">
                <a16:creationId xmlns:a16="http://schemas.microsoft.com/office/drawing/2014/main" id="{35F3A75D-CA71-43AB-8C59-9140FC714C95}"/>
              </a:ext>
            </a:extLst>
          </p:cNvPr>
          <p:cNvSpPr/>
          <p:nvPr/>
        </p:nvSpPr>
        <p:spPr>
          <a:xfrm rot="9597032">
            <a:off x="6762464" y="2204695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11">
            <a:extLst>
              <a:ext uri="{FF2B5EF4-FFF2-40B4-BE49-F238E27FC236}">
                <a16:creationId xmlns:a16="http://schemas.microsoft.com/office/drawing/2014/main" id="{D75A5E15-A381-44CA-89C2-BCBACEFF50E3}"/>
              </a:ext>
            </a:extLst>
          </p:cNvPr>
          <p:cNvSpPr/>
          <p:nvPr/>
        </p:nvSpPr>
        <p:spPr>
          <a:xfrm rot="9597032">
            <a:off x="6775886" y="226095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11">
            <a:extLst>
              <a:ext uri="{FF2B5EF4-FFF2-40B4-BE49-F238E27FC236}">
                <a16:creationId xmlns:a16="http://schemas.microsoft.com/office/drawing/2014/main" id="{43B1797D-F638-4785-9D95-BB912B6C5A29}"/>
              </a:ext>
            </a:extLst>
          </p:cNvPr>
          <p:cNvSpPr/>
          <p:nvPr/>
        </p:nvSpPr>
        <p:spPr>
          <a:xfrm rot="7944170">
            <a:off x="6809368" y="2174726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11">
            <a:extLst>
              <a:ext uri="{FF2B5EF4-FFF2-40B4-BE49-F238E27FC236}">
                <a16:creationId xmlns:a16="http://schemas.microsoft.com/office/drawing/2014/main" id="{8CE940F9-D81C-444F-90C1-FE266BE55ADD}"/>
              </a:ext>
            </a:extLst>
          </p:cNvPr>
          <p:cNvSpPr/>
          <p:nvPr/>
        </p:nvSpPr>
        <p:spPr>
          <a:xfrm rot="7944170">
            <a:off x="6828301" y="222729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11">
            <a:extLst>
              <a:ext uri="{FF2B5EF4-FFF2-40B4-BE49-F238E27FC236}">
                <a16:creationId xmlns:a16="http://schemas.microsoft.com/office/drawing/2014/main" id="{5BE958AD-67A4-4498-B8E5-C048E4813CAF}"/>
              </a:ext>
            </a:extLst>
          </p:cNvPr>
          <p:cNvSpPr/>
          <p:nvPr/>
        </p:nvSpPr>
        <p:spPr>
          <a:xfrm rot="12498957">
            <a:off x="6651723" y="218530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11">
            <a:extLst>
              <a:ext uri="{FF2B5EF4-FFF2-40B4-BE49-F238E27FC236}">
                <a16:creationId xmlns:a16="http://schemas.microsoft.com/office/drawing/2014/main" id="{CE360EAA-C5AC-4DCD-A6AA-02A9F79D8228}"/>
              </a:ext>
            </a:extLst>
          </p:cNvPr>
          <p:cNvSpPr/>
          <p:nvPr/>
        </p:nvSpPr>
        <p:spPr>
          <a:xfrm rot="12498957">
            <a:off x="6653767" y="224073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11">
            <a:extLst>
              <a:ext uri="{FF2B5EF4-FFF2-40B4-BE49-F238E27FC236}">
                <a16:creationId xmlns:a16="http://schemas.microsoft.com/office/drawing/2014/main" id="{70C7395F-0856-4C0A-BE14-0789449AC6D5}"/>
              </a:ext>
            </a:extLst>
          </p:cNvPr>
          <p:cNvSpPr/>
          <p:nvPr/>
        </p:nvSpPr>
        <p:spPr>
          <a:xfrm rot="13473482">
            <a:off x="6632420" y="2176699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11">
            <a:extLst>
              <a:ext uri="{FF2B5EF4-FFF2-40B4-BE49-F238E27FC236}">
                <a16:creationId xmlns:a16="http://schemas.microsoft.com/office/drawing/2014/main" id="{5F8F3560-52D6-4B80-BCD6-983DBC2202AF}"/>
              </a:ext>
            </a:extLst>
          </p:cNvPr>
          <p:cNvSpPr/>
          <p:nvPr/>
        </p:nvSpPr>
        <p:spPr>
          <a:xfrm rot="13473482">
            <a:off x="6631300" y="222978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11">
            <a:extLst>
              <a:ext uri="{FF2B5EF4-FFF2-40B4-BE49-F238E27FC236}">
                <a16:creationId xmlns:a16="http://schemas.microsoft.com/office/drawing/2014/main" id="{582E3C23-D0F6-4E4D-B782-F7C3A8D7294B}"/>
              </a:ext>
            </a:extLst>
          </p:cNvPr>
          <p:cNvSpPr/>
          <p:nvPr/>
        </p:nvSpPr>
        <p:spPr>
          <a:xfrm rot="20571375">
            <a:off x="6662598" y="1987782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11">
            <a:extLst>
              <a:ext uri="{FF2B5EF4-FFF2-40B4-BE49-F238E27FC236}">
                <a16:creationId xmlns:a16="http://schemas.microsoft.com/office/drawing/2014/main" id="{9FA1E7B9-BFEB-4743-B513-60A20A48A849}"/>
              </a:ext>
            </a:extLst>
          </p:cNvPr>
          <p:cNvSpPr/>
          <p:nvPr/>
        </p:nvSpPr>
        <p:spPr>
          <a:xfrm rot="20571375">
            <a:off x="6667157" y="201764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11">
            <a:extLst>
              <a:ext uri="{FF2B5EF4-FFF2-40B4-BE49-F238E27FC236}">
                <a16:creationId xmlns:a16="http://schemas.microsoft.com/office/drawing/2014/main" id="{820FF114-1F27-49F8-940E-E3E58F5A7880}"/>
              </a:ext>
            </a:extLst>
          </p:cNvPr>
          <p:cNvSpPr/>
          <p:nvPr/>
        </p:nvSpPr>
        <p:spPr>
          <a:xfrm rot="17793120">
            <a:off x="6610237" y="203923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11">
            <a:extLst>
              <a:ext uri="{FF2B5EF4-FFF2-40B4-BE49-F238E27FC236}">
                <a16:creationId xmlns:a16="http://schemas.microsoft.com/office/drawing/2014/main" id="{6A81EDF3-662B-45AA-9A5A-8F11DA4521EE}"/>
              </a:ext>
            </a:extLst>
          </p:cNvPr>
          <p:cNvSpPr/>
          <p:nvPr/>
        </p:nvSpPr>
        <p:spPr>
          <a:xfrm rot="17793120">
            <a:off x="6606440" y="207617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11">
            <a:extLst>
              <a:ext uri="{FF2B5EF4-FFF2-40B4-BE49-F238E27FC236}">
                <a16:creationId xmlns:a16="http://schemas.microsoft.com/office/drawing/2014/main" id="{42127618-B65A-45DA-9B69-6355227C506B}"/>
              </a:ext>
            </a:extLst>
          </p:cNvPr>
          <p:cNvSpPr/>
          <p:nvPr/>
        </p:nvSpPr>
        <p:spPr>
          <a:xfrm rot="3331845">
            <a:off x="6793641" y="201613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11">
            <a:extLst>
              <a:ext uri="{FF2B5EF4-FFF2-40B4-BE49-F238E27FC236}">
                <a16:creationId xmlns:a16="http://schemas.microsoft.com/office/drawing/2014/main" id="{6166A1FB-AD9A-4B7C-A3AC-5EF642567C07}"/>
              </a:ext>
            </a:extLst>
          </p:cNvPr>
          <p:cNvSpPr/>
          <p:nvPr/>
        </p:nvSpPr>
        <p:spPr>
          <a:xfrm rot="3331845">
            <a:off x="6813782" y="2051437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11">
            <a:extLst>
              <a:ext uri="{FF2B5EF4-FFF2-40B4-BE49-F238E27FC236}">
                <a16:creationId xmlns:a16="http://schemas.microsoft.com/office/drawing/2014/main" id="{10EC47AD-2786-4F16-A17C-6DE0CBDE1CE3}"/>
              </a:ext>
            </a:extLst>
          </p:cNvPr>
          <p:cNvSpPr/>
          <p:nvPr/>
        </p:nvSpPr>
        <p:spPr>
          <a:xfrm rot="1283821">
            <a:off x="6744851" y="1977801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11">
            <a:extLst>
              <a:ext uri="{FF2B5EF4-FFF2-40B4-BE49-F238E27FC236}">
                <a16:creationId xmlns:a16="http://schemas.microsoft.com/office/drawing/2014/main" id="{17C4FAA3-02CD-42FE-AAB1-3E7697139CDF}"/>
              </a:ext>
            </a:extLst>
          </p:cNvPr>
          <p:cNvSpPr/>
          <p:nvPr/>
        </p:nvSpPr>
        <p:spPr>
          <a:xfrm rot="1283821">
            <a:off x="6758595" y="200801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11">
            <a:extLst>
              <a:ext uri="{FF2B5EF4-FFF2-40B4-BE49-F238E27FC236}">
                <a16:creationId xmlns:a16="http://schemas.microsoft.com/office/drawing/2014/main" id="{FB4ACCC9-2FDB-44ED-A01B-A8E49F637C1D}"/>
              </a:ext>
            </a:extLst>
          </p:cNvPr>
          <p:cNvSpPr/>
          <p:nvPr/>
        </p:nvSpPr>
        <p:spPr>
          <a:xfrm rot="4049993">
            <a:off x="6808505" y="2034919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11">
            <a:extLst>
              <a:ext uri="{FF2B5EF4-FFF2-40B4-BE49-F238E27FC236}">
                <a16:creationId xmlns:a16="http://schemas.microsoft.com/office/drawing/2014/main" id="{B606C340-0205-4E89-8C38-A49F880E77FB}"/>
              </a:ext>
            </a:extLst>
          </p:cNvPr>
          <p:cNvSpPr/>
          <p:nvPr/>
        </p:nvSpPr>
        <p:spPr>
          <a:xfrm rot="4049993">
            <a:off x="6830030" y="207277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11">
            <a:extLst>
              <a:ext uri="{FF2B5EF4-FFF2-40B4-BE49-F238E27FC236}">
                <a16:creationId xmlns:a16="http://schemas.microsoft.com/office/drawing/2014/main" id="{8D8F37C0-5DD8-44B3-A4D5-3AFF585BE703}"/>
              </a:ext>
            </a:extLst>
          </p:cNvPr>
          <p:cNvSpPr/>
          <p:nvPr/>
        </p:nvSpPr>
        <p:spPr>
          <a:xfrm rot="6971180">
            <a:off x="6830449" y="2152946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11">
            <a:extLst>
              <a:ext uri="{FF2B5EF4-FFF2-40B4-BE49-F238E27FC236}">
                <a16:creationId xmlns:a16="http://schemas.microsoft.com/office/drawing/2014/main" id="{4234B772-D499-45AA-BE9E-23FC93D2BE91}"/>
              </a:ext>
            </a:extLst>
          </p:cNvPr>
          <p:cNvSpPr/>
          <p:nvPr/>
        </p:nvSpPr>
        <p:spPr>
          <a:xfrm rot="6971180">
            <a:off x="6851598" y="220227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11">
            <a:extLst>
              <a:ext uri="{FF2B5EF4-FFF2-40B4-BE49-F238E27FC236}">
                <a16:creationId xmlns:a16="http://schemas.microsoft.com/office/drawing/2014/main" id="{B23349ED-E0B5-4E4C-A29E-607E9B2C6CE3}"/>
              </a:ext>
            </a:extLst>
          </p:cNvPr>
          <p:cNvSpPr/>
          <p:nvPr/>
        </p:nvSpPr>
        <p:spPr>
          <a:xfrm rot="6003035">
            <a:off x="6838536" y="2121850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11">
            <a:extLst>
              <a:ext uri="{FF2B5EF4-FFF2-40B4-BE49-F238E27FC236}">
                <a16:creationId xmlns:a16="http://schemas.microsoft.com/office/drawing/2014/main" id="{90410BFF-C0C0-4E1F-A3D6-7BE16306314C}"/>
              </a:ext>
            </a:extLst>
          </p:cNvPr>
          <p:cNvSpPr/>
          <p:nvPr/>
        </p:nvSpPr>
        <p:spPr>
          <a:xfrm rot="6003035">
            <a:off x="6860902" y="216746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11">
            <a:extLst>
              <a:ext uri="{FF2B5EF4-FFF2-40B4-BE49-F238E27FC236}">
                <a16:creationId xmlns:a16="http://schemas.microsoft.com/office/drawing/2014/main" id="{D93A4C8E-2080-482A-BA4F-E925489C965C}"/>
              </a:ext>
            </a:extLst>
          </p:cNvPr>
          <p:cNvSpPr/>
          <p:nvPr/>
        </p:nvSpPr>
        <p:spPr>
          <a:xfrm rot="11341038">
            <a:off x="6688397" y="2207952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11">
            <a:extLst>
              <a:ext uri="{FF2B5EF4-FFF2-40B4-BE49-F238E27FC236}">
                <a16:creationId xmlns:a16="http://schemas.microsoft.com/office/drawing/2014/main" id="{E4E6C5FE-7A7E-44C2-BD41-3A6C72AA78D0}"/>
              </a:ext>
            </a:extLst>
          </p:cNvPr>
          <p:cNvSpPr/>
          <p:nvPr/>
        </p:nvSpPr>
        <p:spPr>
          <a:xfrm rot="11341038">
            <a:off x="6694862" y="2264877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11">
            <a:extLst>
              <a:ext uri="{FF2B5EF4-FFF2-40B4-BE49-F238E27FC236}">
                <a16:creationId xmlns:a16="http://schemas.microsoft.com/office/drawing/2014/main" id="{CB68921A-90FF-454A-A19B-5D35007A5E7E}"/>
              </a:ext>
            </a:extLst>
          </p:cNvPr>
          <p:cNvSpPr/>
          <p:nvPr/>
        </p:nvSpPr>
        <p:spPr>
          <a:xfrm rot="12048754">
            <a:off x="6675094" y="219906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11">
            <a:extLst>
              <a:ext uri="{FF2B5EF4-FFF2-40B4-BE49-F238E27FC236}">
                <a16:creationId xmlns:a16="http://schemas.microsoft.com/office/drawing/2014/main" id="{070DD175-ECE3-4E11-88AD-46BCDA3D3ABC}"/>
              </a:ext>
            </a:extLst>
          </p:cNvPr>
          <p:cNvSpPr/>
          <p:nvPr/>
        </p:nvSpPr>
        <p:spPr>
          <a:xfrm rot="12048754">
            <a:off x="6678795" y="2255255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11">
            <a:extLst>
              <a:ext uri="{FF2B5EF4-FFF2-40B4-BE49-F238E27FC236}">
                <a16:creationId xmlns:a16="http://schemas.microsoft.com/office/drawing/2014/main" id="{ECCBFB10-D151-4409-9D13-FBB15DD9FD6D}"/>
              </a:ext>
            </a:extLst>
          </p:cNvPr>
          <p:cNvSpPr/>
          <p:nvPr/>
        </p:nvSpPr>
        <p:spPr>
          <a:xfrm rot="15349806">
            <a:off x="6614152" y="2129250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11">
            <a:extLst>
              <a:ext uri="{FF2B5EF4-FFF2-40B4-BE49-F238E27FC236}">
                <a16:creationId xmlns:a16="http://schemas.microsoft.com/office/drawing/2014/main" id="{0239C0B9-FE5E-495D-AA1B-9EC381E7D921}"/>
              </a:ext>
            </a:extLst>
          </p:cNvPr>
          <p:cNvSpPr/>
          <p:nvPr/>
        </p:nvSpPr>
        <p:spPr>
          <a:xfrm rot="15349806">
            <a:off x="6609304" y="217582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11">
            <a:extLst>
              <a:ext uri="{FF2B5EF4-FFF2-40B4-BE49-F238E27FC236}">
                <a16:creationId xmlns:a16="http://schemas.microsoft.com/office/drawing/2014/main" id="{0B8CE093-B116-4964-B2EC-FCEB4B9CB258}"/>
              </a:ext>
            </a:extLst>
          </p:cNvPr>
          <p:cNvSpPr/>
          <p:nvPr/>
        </p:nvSpPr>
        <p:spPr>
          <a:xfrm rot="10557794">
            <a:off x="6717190" y="221603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11">
            <a:extLst>
              <a:ext uri="{FF2B5EF4-FFF2-40B4-BE49-F238E27FC236}">
                <a16:creationId xmlns:a16="http://schemas.microsoft.com/office/drawing/2014/main" id="{D4766151-41FF-41F2-BA30-DED8AC61A411}"/>
              </a:ext>
            </a:extLst>
          </p:cNvPr>
          <p:cNvSpPr/>
          <p:nvPr/>
        </p:nvSpPr>
        <p:spPr>
          <a:xfrm rot="10557794">
            <a:off x="6726818" y="2273098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11">
            <a:extLst>
              <a:ext uri="{FF2B5EF4-FFF2-40B4-BE49-F238E27FC236}">
                <a16:creationId xmlns:a16="http://schemas.microsoft.com/office/drawing/2014/main" id="{F375C236-242B-427C-9E1B-1F8F5CA4B903}"/>
              </a:ext>
            </a:extLst>
          </p:cNvPr>
          <p:cNvSpPr/>
          <p:nvPr/>
        </p:nvSpPr>
        <p:spPr>
          <a:xfrm rot="14146688">
            <a:off x="6627177" y="2164427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11">
            <a:extLst>
              <a:ext uri="{FF2B5EF4-FFF2-40B4-BE49-F238E27FC236}">
                <a16:creationId xmlns:a16="http://schemas.microsoft.com/office/drawing/2014/main" id="{781823B8-02E7-4760-8D8B-209E3B90CDDE}"/>
              </a:ext>
            </a:extLst>
          </p:cNvPr>
          <p:cNvSpPr/>
          <p:nvPr/>
        </p:nvSpPr>
        <p:spPr>
          <a:xfrm rot="14146688">
            <a:off x="6624314" y="2215425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11">
            <a:extLst>
              <a:ext uri="{FF2B5EF4-FFF2-40B4-BE49-F238E27FC236}">
                <a16:creationId xmlns:a16="http://schemas.microsoft.com/office/drawing/2014/main" id="{D0631294-DE23-449C-9831-92F9AC85C399}"/>
              </a:ext>
            </a:extLst>
          </p:cNvPr>
          <p:cNvSpPr/>
          <p:nvPr/>
        </p:nvSpPr>
        <p:spPr>
          <a:xfrm rot="17506283">
            <a:off x="6606341" y="207238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11">
            <a:extLst>
              <a:ext uri="{FF2B5EF4-FFF2-40B4-BE49-F238E27FC236}">
                <a16:creationId xmlns:a16="http://schemas.microsoft.com/office/drawing/2014/main" id="{2DAEEBB9-9084-4B6C-BE1D-785C00328B98}"/>
              </a:ext>
            </a:extLst>
          </p:cNvPr>
          <p:cNvSpPr/>
          <p:nvPr/>
        </p:nvSpPr>
        <p:spPr>
          <a:xfrm rot="17506283">
            <a:off x="6602068" y="211038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11">
            <a:extLst>
              <a:ext uri="{FF2B5EF4-FFF2-40B4-BE49-F238E27FC236}">
                <a16:creationId xmlns:a16="http://schemas.microsoft.com/office/drawing/2014/main" id="{D33EEE64-597D-40F8-A3EC-ECFDB27749CD}"/>
              </a:ext>
            </a:extLst>
          </p:cNvPr>
          <p:cNvSpPr/>
          <p:nvPr/>
        </p:nvSpPr>
        <p:spPr>
          <a:xfrm rot="1948169">
            <a:off x="6784369" y="1987607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11">
            <a:extLst>
              <a:ext uri="{FF2B5EF4-FFF2-40B4-BE49-F238E27FC236}">
                <a16:creationId xmlns:a16="http://schemas.microsoft.com/office/drawing/2014/main" id="{7518901E-12B4-4002-B356-4E48179F3307}"/>
              </a:ext>
            </a:extLst>
          </p:cNvPr>
          <p:cNvSpPr/>
          <p:nvPr/>
        </p:nvSpPr>
        <p:spPr>
          <a:xfrm rot="1948169">
            <a:off x="6800508" y="201903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11">
            <a:extLst>
              <a:ext uri="{FF2B5EF4-FFF2-40B4-BE49-F238E27FC236}">
                <a16:creationId xmlns:a16="http://schemas.microsoft.com/office/drawing/2014/main" id="{E67061E7-213F-46DB-A6A6-71E22CA81FFC}"/>
              </a:ext>
            </a:extLst>
          </p:cNvPr>
          <p:cNvSpPr/>
          <p:nvPr/>
        </p:nvSpPr>
        <p:spPr>
          <a:xfrm rot="4359734">
            <a:off x="6830644" y="2064475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11">
            <a:extLst>
              <a:ext uri="{FF2B5EF4-FFF2-40B4-BE49-F238E27FC236}">
                <a16:creationId xmlns:a16="http://schemas.microsoft.com/office/drawing/2014/main" id="{EC7BDB63-C683-4B3E-AF42-705162ADB6BD}"/>
              </a:ext>
            </a:extLst>
          </p:cNvPr>
          <p:cNvSpPr/>
          <p:nvPr/>
        </p:nvSpPr>
        <p:spPr>
          <a:xfrm rot="4359734">
            <a:off x="6852595" y="210350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11">
            <a:extLst>
              <a:ext uri="{FF2B5EF4-FFF2-40B4-BE49-F238E27FC236}">
                <a16:creationId xmlns:a16="http://schemas.microsoft.com/office/drawing/2014/main" id="{016341AB-04CD-4E42-BAC2-DA2487A43B03}"/>
              </a:ext>
            </a:extLst>
          </p:cNvPr>
          <p:cNvSpPr/>
          <p:nvPr/>
        </p:nvSpPr>
        <p:spPr>
          <a:xfrm rot="232319">
            <a:off x="6731082" y="196810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11">
            <a:extLst>
              <a:ext uri="{FF2B5EF4-FFF2-40B4-BE49-F238E27FC236}">
                <a16:creationId xmlns:a16="http://schemas.microsoft.com/office/drawing/2014/main" id="{E0C61008-6F97-44C1-92E1-096269EA695E}"/>
              </a:ext>
            </a:extLst>
          </p:cNvPr>
          <p:cNvSpPr/>
          <p:nvPr/>
        </p:nvSpPr>
        <p:spPr>
          <a:xfrm rot="232319">
            <a:off x="6740687" y="1997383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11">
            <a:extLst>
              <a:ext uri="{FF2B5EF4-FFF2-40B4-BE49-F238E27FC236}">
                <a16:creationId xmlns:a16="http://schemas.microsoft.com/office/drawing/2014/main" id="{88DA2145-F94B-46B1-9614-AF39177A0229}"/>
              </a:ext>
            </a:extLst>
          </p:cNvPr>
          <p:cNvSpPr/>
          <p:nvPr/>
        </p:nvSpPr>
        <p:spPr>
          <a:xfrm rot="18210719">
            <a:off x="6626517" y="2018060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11">
            <a:extLst>
              <a:ext uri="{FF2B5EF4-FFF2-40B4-BE49-F238E27FC236}">
                <a16:creationId xmlns:a16="http://schemas.microsoft.com/office/drawing/2014/main" id="{4DC9BA9F-423C-41F0-97C2-FCE77D8E5D56}"/>
              </a:ext>
            </a:extLst>
          </p:cNvPr>
          <p:cNvSpPr/>
          <p:nvPr/>
        </p:nvSpPr>
        <p:spPr>
          <a:xfrm rot="18210719">
            <a:off x="6623567" y="2053538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11">
            <a:extLst>
              <a:ext uri="{FF2B5EF4-FFF2-40B4-BE49-F238E27FC236}">
                <a16:creationId xmlns:a16="http://schemas.microsoft.com/office/drawing/2014/main" id="{D4E93C24-E823-413C-9A9D-E2BF31EDE02D}"/>
              </a:ext>
            </a:extLst>
          </p:cNvPr>
          <p:cNvSpPr/>
          <p:nvPr/>
        </p:nvSpPr>
        <p:spPr>
          <a:xfrm rot="16197293">
            <a:off x="6605498" y="207688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11">
            <a:extLst>
              <a:ext uri="{FF2B5EF4-FFF2-40B4-BE49-F238E27FC236}">
                <a16:creationId xmlns:a16="http://schemas.microsoft.com/office/drawing/2014/main" id="{D662E250-54B0-4C17-9120-E5A597B461A8}"/>
              </a:ext>
            </a:extLst>
          </p:cNvPr>
          <p:cNvSpPr/>
          <p:nvPr/>
        </p:nvSpPr>
        <p:spPr>
          <a:xfrm rot="16197293">
            <a:off x="6600229" y="2120060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11">
            <a:extLst>
              <a:ext uri="{FF2B5EF4-FFF2-40B4-BE49-F238E27FC236}">
                <a16:creationId xmlns:a16="http://schemas.microsoft.com/office/drawing/2014/main" id="{1AF0CF88-36DC-4846-AAB2-777B7F0A59D5}"/>
              </a:ext>
            </a:extLst>
          </p:cNvPr>
          <p:cNvSpPr/>
          <p:nvPr/>
        </p:nvSpPr>
        <p:spPr>
          <a:xfrm rot="14694438">
            <a:off x="6616122" y="215238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11">
            <a:extLst>
              <a:ext uri="{FF2B5EF4-FFF2-40B4-BE49-F238E27FC236}">
                <a16:creationId xmlns:a16="http://schemas.microsoft.com/office/drawing/2014/main" id="{ADE46CB8-2C18-4D47-85F1-4165AF386934}"/>
              </a:ext>
            </a:extLst>
          </p:cNvPr>
          <p:cNvSpPr/>
          <p:nvPr/>
        </p:nvSpPr>
        <p:spPr>
          <a:xfrm rot="14694438">
            <a:off x="6612163" y="220145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11">
            <a:extLst>
              <a:ext uri="{FF2B5EF4-FFF2-40B4-BE49-F238E27FC236}">
                <a16:creationId xmlns:a16="http://schemas.microsoft.com/office/drawing/2014/main" id="{4B35F6DB-1C97-47AA-BC76-D3BDF950B944}"/>
              </a:ext>
            </a:extLst>
          </p:cNvPr>
          <p:cNvSpPr/>
          <p:nvPr/>
        </p:nvSpPr>
        <p:spPr>
          <a:xfrm rot="2857401">
            <a:off x="6786092" y="199591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11">
            <a:extLst>
              <a:ext uri="{FF2B5EF4-FFF2-40B4-BE49-F238E27FC236}">
                <a16:creationId xmlns:a16="http://schemas.microsoft.com/office/drawing/2014/main" id="{E35EE0EA-89F5-4B57-A8A9-68D31FF34648}"/>
              </a:ext>
            </a:extLst>
          </p:cNvPr>
          <p:cNvSpPr/>
          <p:nvPr/>
        </p:nvSpPr>
        <p:spPr>
          <a:xfrm rot="2857401">
            <a:off x="6805041" y="202971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11">
            <a:extLst>
              <a:ext uri="{FF2B5EF4-FFF2-40B4-BE49-F238E27FC236}">
                <a16:creationId xmlns:a16="http://schemas.microsoft.com/office/drawing/2014/main" id="{9A2FAC40-05BF-4E92-95E4-6FC5C89EB6F1}"/>
              </a:ext>
            </a:extLst>
          </p:cNvPr>
          <p:cNvSpPr/>
          <p:nvPr/>
        </p:nvSpPr>
        <p:spPr>
          <a:xfrm rot="8731809">
            <a:off x="6778903" y="221686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11">
            <a:extLst>
              <a:ext uri="{FF2B5EF4-FFF2-40B4-BE49-F238E27FC236}">
                <a16:creationId xmlns:a16="http://schemas.microsoft.com/office/drawing/2014/main" id="{6786E70A-4EE9-4E1F-AB39-2A6EEFBC6531}"/>
              </a:ext>
            </a:extLst>
          </p:cNvPr>
          <p:cNvSpPr/>
          <p:nvPr/>
        </p:nvSpPr>
        <p:spPr>
          <a:xfrm rot="8731809">
            <a:off x="6795434" y="227152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11">
            <a:extLst>
              <a:ext uri="{FF2B5EF4-FFF2-40B4-BE49-F238E27FC236}">
                <a16:creationId xmlns:a16="http://schemas.microsoft.com/office/drawing/2014/main" id="{644C2DD9-AE78-422E-A9A5-7306DFC34A36}"/>
              </a:ext>
            </a:extLst>
          </p:cNvPr>
          <p:cNvSpPr/>
          <p:nvPr/>
        </p:nvSpPr>
        <p:spPr>
          <a:xfrm rot="1567346">
            <a:off x="6759717" y="1973986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11">
            <a:extLst>
              <a:ext uri="{FF2B5EF4-FFF2-40B4-BE49-F238E27FC236}">
                <a16:creationId xmlns:a16="http://schemas.microsoft.com/office/drawing/2014/main" id="{E1DDAD67-001E-477E-AEC0-A816514759FE}"/>
              </a:ext>
            </a:extLst>
          </p:cNvPr>
          <p:cNvSpPr/>
          <p:nvPr/>
        </p:nvSpPr>
        <p:spPr>
          <a:xfrm rot="1567346">
            <a:off x="6774512" y="2004660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1">
            <a:extLst>
              <a:ext uri="{FF2B5EF4-FFF2-40B4-BE49-F238E27FC236}">
                <a16:creationId xmlns:a16="http://schemas.microsoft.com/office/drawing/2014/main" id="{D15DF5F9-6642-44E9-8F58-20A0248BC4E2}"/>
              </a:ext>
            </a:extLst>
          </p:cNvPr>
          <p:cNvSpPr/>
          <p:nvPr/>
        </p:nvSpPr>
        <p:spPr>
          <a:xfrm rot="6003035">
            <a:off x="6881025" y="2163764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1">
            <a:extLst>
              <a:ext uri="{FF2B5EF4-FFF2-40B4-BE49-F238E27FC236}">
                <a16:creationId xmlns:a16="http://schemas.microsoft.com/office/drawing/2014/main" id="{FDA3571C-1910-46B2-BE74-0E4F8510F3A3}"/>
              </a:ext>
            </a:extLst>
          </p:cNvPr>
          <p:cNvSpPr/>
          <p:nvPr/>
        </p:nvSpPr>
        <p:spPr>
          <a:xfrm rot="1870372">
            <a:off x="6787021" y="1979640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1">
            <a:extLst>
              <a:ext uri="{FF2B5EF4-FFF2-40B4-BE49-F238E27FC236}">
                <a16:creationId xmlns:a16="http://schemas.microsoft.com/office/drawing/2014/main" id="{106AB675-0940-492C-8315-A3479F39BE0C}"/>
              </a:ext>
            </a:extLst>
          </p:cNvPr>
          <p:cNvSpPr/>
          <p:nvPr/>
        </p:nvSpPr>
        <p:spPr>
          <a:xfrm rot="17324154">
            <a:off x="6618795" y="2063349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1">
            <a:extLst>
              <a:ext uri="{FF2B5EF4-FFF2-40B4-BE49-F238E27FC236}">
                <a16:creationId xmlns:a16="http://schemas.microsoft.com/office/drawing/2014/main" id="{88A43A72-BA43-4346-915D-2687C8F08AF8}"/>
              </a:ext>
            </a:extLst>
          </p:cNvPr>
          <p:cNvSpPr/>
          <p:nvPr/>
        </p:nvSpPr>
        <p:spPr>
          <a:xfrm rot="13068372">
            <a:off x="6653535" y="2210191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11">
            <a:extLst>
              <a:ext uri="{FF2B5EF4-FFF2-40B4-BE49-F238E27FC236}">
                <a16:creationId xmlns:a16="http://schemas.microsoft.com/office/drawing/2014/main" id="{39EEB842-8B37-4648-B4A9-F4680C993B18}"/>
              </a:ext>
            </a:extLst>
          </p:cNvPr>
          <p:cNvSpPr/>
          <p:nvPr/>
        </p:nvSpPr>
        <p:spPr>
          <a:xfrm rot="10902701">
            <a:off x="6754804" y="2249296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4B780024-7DA7-471B-92D2-F253C6F5E062}"/>
              </a:ext>
            </a:extLst>
          </p:cNvPr>
          <p:cNvSpPr/>
          <p:nvPr/>
        </p:nvSpPr>
        <p:spPr>
          <a:xfrm rot="21357794">
            <a:off x="6656138" y="2122951"/>
            <a:ext cx="168749" cy="158138"/>
          </a:xfrm>
          <a:prstGeom prst="ellipse">
            <a:avLst/>
          </a:prstGeom>
          <a:solidFill>
            <a:srgbClr val="FFD64E">
              <a:alpha val="46000"/>
            </a:srgbClr>
          </a:solidFill>
          <a:ln w="22225">
            <a:solidFill>
              <a:srgbClr val="704B11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6EC2C561-D2DB-461B-BC6B-397B5C6244E9}"/>
              </a:ext>
            </a:extLst>
          </p:cNvPr>
          <p:cNvSpPr/>
          <p:nvPr/>
        </p:nvSpPr>
        <p:spPr>
          <a:xfrm rot="21357794">
            <a:off x="6692626" y="2160815"/>
            <a:ext cx="95774" cy="82410"/>
          </a:xfrm>
          <a:prstGeom prst="ellipse">
            <a:avLst/>
          </a:prstGeom>
          <a:solidFill>
            <a:srgbClr val="774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6D76BF5-8251-4BD9-A300-7E6DC45D936D}"/>
              </a:ext>
            </a:extLst>
          </p:cNvPr>
          <p:cNvSpPr/>
          <p:nvPr/>
        </p:nvSpPr>
        <p:spPr>
          <a:xfrm>
            <a:off x="1495" y="0"/>
            <a:ext cx="12192000" cy="6858000"/>
          </a:xfrm>
          <a:prstGeom prst="rect">
            <a:avLst/>
          </a:prstGeom>
          <a:solidFill>
            <a:srgbClr val="32261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3D4FF31A-6EAA-4457-9FD4-89D202CFAB04}"/>
              </a:ext>
            </a:extLst>
          </p:cNvPr>
          <p:cNvSpPr/>
          <p:nvPr/>
        </p:nvSpPr>
        <p:spPr>
          <a:xfrm flipV="1">
            <a:off x="6241770" y="-391404"/>
            <a:ext cx="254071" cy="254071"/>
          </a:xfrm>
          <a:prstGeom prst="ellipse">
            <a:avLst/>
          </a:prstGeom>
          <a:solidFill>
            <a:srgbClr val="A3E990"/>
          </a:solidFill>
          <a:ln>
            <a:noFill/>
          </a:ln>
          <a:effectLst>
            <a:outerShdw blurRad="177800" algn="ctr" rotWithShape="0">
              <a:srgbClr val="F9F9F9">
                <a:alpha val="7800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02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3 L -0.00052 -0.00023 C -0.00261 0.00162 -0.00495 0.00301 -0.00677 0.00533 C -0.00743 0.00625 -0.00717 0.00857 -0.00756 0.00949 C -0.00821 0.01088 -0.00912 0.01135 -0.0099 0.01227 C -0.0155 0.02732 -0.00691 0.00463 -0.01381 0.0206 C -0.01498 0.02338 -0.01589 0.02616 -0.01693 0.02894 C -0.01745 0.03033 -0.01784 0.03195 -0.01849 0.0331 L -0.02084 0.03727 C -0.02227 0.04445 -0.02123 0.04005 -0.02474 0.04954 C -0.02526 0.05093 -0.02605 0.05232 -0.02631 0.05371 C -0.02839 0.06435 -0.02566 0.05139 -0.02865 0.06204 C -0.03191 0.07361 -0.02657 0.05857 -0.03099 0.07037 C -0.03125 0.07222 -0.03151 0.07431 -0.03177 0.07593 C -0.0323 0.07894 -0.03282 0.08148 -0.03334 0.08426 L -0.0349 0.0926 L -0.03568 0.09676 C -0.03594 0.09815 -0.03633 0.09954 -0.03646 0.10093 C -0.03776 0.11158 -0.03711 0.10556 -0.03802 0.11898 C -0.03776 0.1338 -0.03802 0.14885 -0.03724 0.16343 C -0.03724 0.16644 -0.0362 0.16898 -0.03568 0.17176 L -0.0349 0.17593 C -0.03464 0.17732 -0.03464 0.17894 -0.03412 0.1801 C -0.0336 0.18148 -0.03308 0.18287 -0.03256 0.18426 C -0.0323 0.18565 -0.0323 0.1875 -0.03177 0.18843 C -0.03125 0.18982 -0.03021 0.19028 -0.02943 0.19121 C -0.02891 0.19306 -0.02839 0.19491 -0.02787 0.19676 C -0.02761 0.19815 -0.02748 0.19977 -0.02709 0.20093 C -0.0267 0.20255 -0.02605 0.20371 -0.02552 0.2051 C -0.02526 0.20648 -0.02526 0.2081 -0.02474 0.20926 L -0.02006 0.22176 C -0.01954 0.22315 -0.01888 0.22454 -0.01849 0.22593 C -0.01784 0.2301 -0.01745 0.23148 -0.01693 0.23565 C -0.01667 0.23843 -0.01654 0.24144 -0.01615 0.24398 C -0.01602 0.2456 -0.01563 0.24676 -0.01537 0.24815 C -0.01511 0.25047 -0.01485 0.25278 -0.01459 0.2551 C -0.01433 0.26019 -0.0142 0.26551 -0.01381 0.27037 C -0.01368 0.27292 -0.01329 0.275 -0.01302 0.27732 C -0.01276 0.28056 -0.0125 0.2838 -0.01224 0.28704 C -0.0125 0.29815 -0.01263 0.30949 -0.01302 0.32037 C -0.01342 0.32616 -0.01368 0.33172 -0.01459 0.33704 C -0.01537 0.34121 -0.01576 0.3426 -0.01615 0.34676 C -0.01654 0.34954 -0.01667 0.35255 -0.01693 0.3551 C -0.01745 0.3581 -0.01797 0.36065 -0.01849 0.36343 C -0.01875 0.36482 -0.01914 0.36621 -0.01927 0.3676 C -0.0198 0.3706 -0.02019 0.37454 -0.02084 0.37732 C -0.02136 0.3794 -0.02201 0.38102 -0.0224 0.38287 C -0.02305 0.38565 -0.02305 0.38889 -0.02396 0.39121 C -0.02448 0.3926 -0.02513 0.39398 -0.02552 0.39537 C -0.02592 0.39676 -0.02592 0.39838 -0.02631 0.39954 C -0.02735 0.40255 -0.02891 0.40486 -0.02943 0.40787 C -0.03151 0.41852 -0.02878 0.40556 -0.03177 0.41621 C -0.03503 0.42778 -0.02969 0.41273 -0.03412 0.42454 C -0.03464 0.42824 -0.03451 0.43264 -0.03568 0.43565 C -0.03711 0.43959 -0.0375 0.43982 -0.03802 0.44398 C -0.03842 0.44676 -0.03855 0.44977 -0.03881 0.45232 C -0.03933 0.45718 -0.04037 0.46621 -0.04037 0.46621 C -0.04011 0.48195 -0.04037 0.49792 -0.03959 0.51343 C -0.03959 0.51644 -0.03855 0.51898 -0.03802 0.52176 C -0.03776 0.52315 -0.03789 0.525 -0.03724 0.52593 C -0.03646 0.52732 -0.03568 0.52871 -0.0349 0.5301 C -0.03243 0.53611 -0.03243 0.53866 -0.02943 0.5426 C -0.02526 0.54861 -0.02657 0.54815 -0.02396 0.54815 L -0.02396 0.54815 " pathEditMode="relative" ptsTypes="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4000">
              <a:srgbClr val="BBA87F">
                <a:alpha val="97000"/>
              </a:srgbClr>
            </a:gs>
            <a:gs pos="65000">
              <a:srgbClr val="DAD0BA"/>
            </a:gs>
            <a:gs pos="51000">
              <a:srgbClr val="EAE4D7"/>
            </a:gs>
            <a:gs pos="36000">
              <a:srgbClr val="F0ECE3"/>
            </a:gs>
            <a:gs pos="100000">
              <a:srgbClr val="7B695B">
                <a:alpha val="81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8A36D6D1-0628-4848-A807-53569DAA2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053">
            <a:off x="5957076" y="4694392"/>
            <a:ext cx="277848" cy="417033"/>
          </a:xfrm>
          <a:prstGeom prst="rect">
            <a:avLst/>
          </a:prstGeom>
        </p:spPr>
      </p:pic>
      <p:pic>
        <p:nvPicPr>
          <p:cNvPr id="174" name="그림 173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C5E0AE8C-3AFB-42C0-9A6E-F1857B372C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86943">
            <a:off x="5295160" y="4201818"/>
            <a:ext cx="283531" cy="4803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75" name="그림 174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E38706BD-22B9-485D-9DE0-C53FD00E1F7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5846">
            <a:off x="5039792" y="3006729"/>
            <a:ext cx="283531" cy="461502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76" name="그림 175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72EE8DBE-2F5B-4E5E-88D9-08C00D36567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744">
            <a:off x="5116497" y="2578590"/>
            <a:ext cx="211402" cy="344098"/>
          </a:xfrm>
          <a:prstGeom prst="rect">
            <a:avLst/>
          </a:prstGeom>
        </p:spPr>
      </p:pic>
      <p:pic>
        <p:nvPicPr>
          <p:cNvPr id="177" name="그림 176" descr="나무, 식물이(가) 표시된 사진&#10;&#10;높은 신뢰도로 생성된 설명">
            <a:extLst>
              <a:ext uri="{FF2B5EF4-FFF2-40B4-BE49-F238E27FC236}">
                <a16:creationId xmlns:a16="http://schemas.microsoft.com/office/drawing/2014/main" id="{BBF8D349-6E38-4D52-B749-D062A6FFEA6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71298">
            <a:off x="4915181" y="2684508"/>
            <a:ext cx="211320" cy="3439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2F93E60-A75D-4F32-A990-14D7AC2113B3}"/>
              </a:ext>
            </a:extLst>
          </p:cNvPr>
          <p:cNvSpPr/>
          <p:nvPr/>
        </p:nvSpPr>
        <p:spPr>
          <a:xfrm>
            <a:off x="4589652" y="2120385"/>
            <a:ext cx="1733550" cy="3162300"/>
          </a:xfrm>
          <a:custGeom>
            <a:avLst/>
            <a:gdLst>
              <a:gd name="connsiteX0" fmla="*/ 1733550 w 1733550"/>
              <a:gd name="connsiteY0" fmla="*/ 3162300 h 3162300"/>
              <a:gd name="connsiteX1" fmla="*/ 1447800 w 1733550"/>
              <a:gd name="connsiteY1" fmla="*/ 2965450 h 3162300"/>
              <a:gd name="connsiteX2" fmla="*/ 1174750 w 1733550"/>
              <a:gd name="connsiteY2" fmla="*/ 2686050 h 3162300"/>
              <a:gd name="connsiteX3" fmla="*/ 1028700 w 1733550"/>
              <a:gd name="connsiteY3" fmla="*/ 2425700 h 3162300"/>
              <a:gd name="connsiteX4" fmla="*/ 933450 w 1733550"/>
              <a:gd name="connsiteY4" fmla="*/ 2108200 h 3162300"/>
              <a:gd name="connsiteX5" fmla="*/ 857250 w 1733550"/>
              <a:gd name="connsiteY5" fmla="*/ 1708150 h 3162300"/>
              <a:gd name="connsiteX6" fmla="*/ 825500 w 1733550"/>
              <a:gd name="connsiteY6" fmla="*/ 1466850 h 3162300"/>
              <a:gd name="connsiteX7" fmla="*/ 762000 w 1733550"/>
              <a:gd name="connsiteY7" fmla="*/ 1174750 h 3162300"/>
              <a:gd name="connsiteX8" fmla="*/ 679450 w 1733550"/>
              <a:gd name="connsiteY8" fmla="*/ 965200 h 3162300"/>
              <a:gd name="connsiteX9" fmla="*/ 488950 w 1733550"/>
              <a:gd name="connsiteY9" fmla="*/ 660400 h 3162300"/>
              <a:gd name="connsiteX10" fmla="*/ 368300 w 1733550"/>
              <a:gd name="connsiteY10" fmla="*/ 482600 h 3162300"/>
              <a:gd name="connsiteX11" fmla="*/ 133350 w 1733550"/>
              <a:gd name="connsiteY11" fmla="*/ 203200 h 3162300"/>
              <a:gd name="connsiteX12" fmla="*/ 0 w 1733550"/>
              <a:gd name="connsiteY12" fmla="*/ 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3550" h="3162300">
                <a:moveTo>
                  <a:pt x="1733550" y="3162300"/>
                </a:moveTo>
                <a:cubicBezTo>
                  <a:pt x="1637241" y="3103562"/>
                  <a:pt x="1540933" y="3044825"/>
                  <a:pt x="1447800" y="2965450"/>
                </a:cubicBezTo>
                <a:cubicBezTo>
                  <a:pt x="1354667" y="2886075"/>
                  <a:pt x="1244600" y="2776008"/>
                  <a:pt x="1174750" y="2686050"/>
                </a:cubicBezTo>
                <a:cubicBezTo>
                  <a:pt x="1104900" y="2596092"/>
                  <a:pt x="1068917" y="2522008"/>
                  <a:pt x="1028700" y="2425700"/>
                </a:cubicBezTo>
                <a:cubicBezTo>
                  <a:pt x="988483" y="2329392"/>
                  <a:pt x="962025" y="2227791"/>
                  <a:pt x="933450" y="2108200"/>
                </a:cubicBezTo>
                <a:cubicBezTo>
                  <a:pt x="904875" y="1988609"/>
                  <a:pt x="875242" y="1815042"/>
                  <a:pt x="857250" y="1708150"/>
                </a:cubicBezTo>
                <a:cubicBezTo>
                  <a:pt x="839258" y="1601258"/>
                  <a:pt x="841375" y="1555750"/>
                  <a:pt x="825500" y="1466850"/>
                </a:cubicBezTo>
                <a:cubicBezTo>
                  <a:pt x="809625" y="1377950"/>
                  <a:pt x="786342" y="1258358"/>
                  <a:pt x="762000" y="1174750"/>
                </a:cubicBezTo>
                <a:cubicBezTo>
                  <a:pt x="737658" y="1091142"/>
                  <a:pt x="724958" y="1050925"/>
                  <a:pt x="679450" y="965200"/>
                </a:cubicBezTo>
                <a:cubicBezTo>
                  <a:pt x="633942" y="879475"/>
                  <a:pt x="540808" y="740833"/>
                  <a:pt x="488950" y="660400"/>
                </a:cubicBezTo>
                <a:cubicBezTo>
                  <a:pt x="437092" y="579967"/>
                  <a:pt x="427567" y="558800"/>
                  <a:pt x="368300" y="482600"/>
                </a:cubicBezTo>
                <a:cubicBezTo>
                  <a:pt x="309033" y="406400"/>
                  <a:pt x="194733" y="283633"/>
                  <a:pt x="133350" y="203200"/>
                </a:cubicBezTo>
                <a:cubicBezTo>
                  <a:pt x="71967" y="122767"/>
                  <a:pt x="35983" y="61383"/>
                  <a:pt x="0" y="0"/>
                </a:cubicBezTo>
              </a:path>
            </a:pathLst>
          </a:custGeom>
          <a:noFill/>
          <a:ln w="19050" cap="rnd">
            <a:solidFill>
              <a:srgbClr val="677B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02FD8B5-94F9-4692-B3C1-7B40798A32DA}"/>
              </a:ext>
            </a:extLst>
          </p:cNvPr>
          <p:cNvSpPr/>
          <p:nvPr/>
        </p:nvSpPr>
        <p:spPr>
          <a:xfrm>
            <a:off x="4894665" y="2269331"/>
            <a:ext cx="60155" cy="330994"/>
          </a:xfrm>
          <a:custGeom>
            <a:avLst/>
            <a:gdLst>
              <a:gd name="connsiteX0" fmla="*/ 60155 w 60155"/>
              <a:gd name="connsiteY0" fmla="*/ 330994 h 330994"/>
              <a:gd name="connsiteX1" fmla="*/ 31580 w 60155"/>
              <a:gd name="connsiteY1" fmla="*/ 240507 h 330994"/>
              <a:gd name="connsiteX2" fmla="*/ 3005 w 60155"/>
              <a:gd name="connsiteY2" fmla="*/ 180975 h 330994"/>
              <a:gd name="connsiteX3" fmla="*/ 3005 w 60155"/>
              <a:gd name="connsiteY3" fmla="*/ 104775 h 330994"/>
              <a:gd name="connsiteX4" fmla="*/ 22055 w 60155"/>
              <a:gd name="connsiteY4" fmla="*/ 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55" h="330994">
                <a:moveTo>
                  <a:pt x="60155" y="330994"/>
                </a:moveTo>
                <a:cubicBezTo>
                  <a:pt x="50630" y="298252"/>
                  <a:pt x="41105" y="265510"/>
                  <a:pt x="31580" y="240507"/>
                </a:cubicBezTo>
                <a:cubicBezTo>
                  <a:pt x="22055" y="215504"/>
                  <a:pt x="7767" y="203597"/>
                  <a:pt x="3005" y="180975"/>
                </a:cubicBezTo>
                <a:cubicBezTo>
                  <a:pt x="-1757" y="158353"/>
                  <a:pt x="-170" y="134938"/>
                  <a:pt x="3005" y="104775"/>
                </a:cubicBezTo>
                <a:cubicBezTo>
                  <a:pt x="6180" y="74612"/>
                  <a:pt x="14117" y="37306"/>
                  <a:pt x="22055" y="0"/>
                </a:cubicBezTo>
              </a:path>
            </a:pathLst>
          </a:custGeom>
          <a:noFill/>
          <a:ln w="19050" cap="rnd">
            <a:solidFill>
              <a:srgbClr val="677B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420F231B-0387-479F-AA74-0CE9F42D3597}"/>
              </a:ext>
            </a:extLst>
          </p:cNvPr>
          <p:cNvSpPr/>
          <p:nvPr/>
        </p:nvSpPr>
        <p:spPr>
          <a:xfrm>
            <a:off x="4480952" y="2528888"/>
            <a:ext cx="476250" cy="71437"/>
          </a:xfrm>
          <a:custGeom>
            <a:avLst/>
            <a:gdLst>
              <a:gd name="connsiteX0" fmla="*/ 476250 w 476250"/>
              <a:gd name="connsiteY0" fmla="*/ 71437 h 71437"/>
              <a:gd name="connsiteX1" fmla="*/ 371475 w 476250"/>
              <a:gd name="connsiteY1" fmla="*/ 38100 h 71437"/>
              <a:gd name="connsiteX2" fmla="*/ 242887 w 476250"/>
              <a:gd name="connsiteY2" fmla="*/ 26193 h 71437"/>
              <a:gd name="connsiteX3" fmla="*/ 95250 w 476250"/>
              <a:gd name="connsiteY3" fmla="*/ 16668 h 71437"/>
              <a:gd name="connsiteX4" fmla="*/ 0 w 476250"/>
              <a:gd name="connsiteY4" fmla="*/ 0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71437">
                <a:moveTo>
                  <a:pt x="476250" y="71437"/>
                </a:moveTo>
                <a:cubicBezTo>
                  <a:pt x="443309" y="58539"/>
                  <a:pt x="410369" y="45641"/>
                  <a:pt x="371475" y="38100"/>
                </a:cubicBezTo>
                <a:cubicBezTo>
                  <a:pt x="332581" y="30559"/>
                  <a:pt x="288924" y="29765"/>
                  <a:pt x="242887" y="26193"/>
                </a:cubicBezTo>
                <a:cubicBezTo>
                  <a:pt x="196850" y="22621"/>
                  <a:pt x="135731" y="21033"/>
                  <a:pt x="95250" y="16668"/>
                </a:cubicBezTo>
                <a:cubicBezTo>
                  <a:pt x="54769" y="12302"/>
                  <a:pt x="27384" y="6151"/>
                  <a:pt x="0" y="0"/>
                </a:cubicBezTo>
              </a:path>
            </a:pathLst>
          </a:custGeom>
          <a:noFill/>
          <a:ln w="19050" cap="rnd">
            <a:solidFill>
              <a:srgbClr val="677B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2C3A9DB7-B4CB-4442-A2D6-CA25BCA5BCC3}"/>
              </a:ext>
            </a:extLst>
          </p:cNvPr>
          <p:cNvSpPr/>
          <p:nvPr/>
        </p:nvSpPr>
        <p:spPr>
          <a:xfrm rot="7006427">
            <a:off x="4365325" y="1928687"/>
            <a:ext cx="359574" cy="373451"/>
          </a:xfrm>
          <a:custGeom>
            <a:avLst/>
            <a:gdLst>
              <a:gd name="connsiteX0" fmla="*/ 144368 w 376796"/>
              <a:gd name="connsiteY0" fmla="*/ 188351 h 391338"/>
              <a:gd name="connsiteX1" fmla="*/ 149422 w 376796"/>
              <a:gd name="connsiteY1" fmla="*/ 189376 h 391338"/>
              <a:gd name="connsiteX2" fmla="*/ 147521 w 376796"/>
              <a:gd name="connsiteY2" fmla="*/ 186794 h 391338"/>
              <a:gd name="connsiteX3" fmla="*/ 147459 w 376796"/>
              <a:gd name="connsiteY3" fmla="*/ 186188 h 391338"/>
              <a:gd name="connsiteX4" fmla="*/ 20417 w 376796"/>
              <a:gd name="connsiteY4" fmla="*/ 302518 h 391338"/>
              <a:gd name="connsiteX5" fmla="*/ 79486 w 376796"/>
              <a:gd name="connsiteY5" fmla="*/ 201188 h 391338"/>
              <a:gd name="connsiteX6" fmla="*/ 82983 w 376796"/>
              <a:gd name="connsiteY6" fmla="*/ 200215 h 391338"/>
              <a:gd name="connsiteX7" fmla="*/ 77308 w 376796"/>
              <a:gd name="connsiteY7" fmla="*/ 199308 h 391338"/>
              <a:gd name="connsiteX8" fmla="*/ 34149 w 376796"/>
              <a:gd name="connsiteY8" fmla="*/ 160315 h 391338"/>
              <a:gd name="connsiteX9" fmla="*/ 63498 w 376796"/>
              <a:gd name="connsiteY9" fmla="*/ 59567 h 391338"/>
              <a:gd name="connsiteX10" fmla="*/ 144067 w 376796"/>
              <a:gd name="connsiteY10" fmla="*/ 63902 h 391338"/>
              <a:gd name="connsiteX11" fmla="*/ 160713 w 376796"/>
              <a:gd name="connsiteY11" fmla="*/ 93577 h 391338"/>
              <a:gd name="connsiteX12" fmla="*/ 167338 w 376796"/>
              <a:gd name="connsiteY12" fmla="*/ 77008 h 391338"/>
              <a:gd name="connsiteX13" fmla="*/ 290286 w 376796"/>
              <a:gd name="connsiteY13" fmla="*/ 26245 h 391338"/>
              <a:gd name="connsiteX14" fmla="*/ 328488 w 376796"/>
              <a:gd name="connsiteY14" fmla="*/ 125098 h 391338"/>
              <a:gd name="connsiteX15" fmla="*/ 304587 w 376796"/>
              <a:gd name="connsiteY15" fmla="*/ 145029 h 391338"/>
              <a:gd name="connsiteX16" fmla="*/ 313977 w 376796"/>
              <a:gd name="connsiteY16" fmla="*/ 144299 h 391338"/>
              <a:gd name="connsiteX17" fmla="*/ 373704 w 376796"/>
              <a:gd name="connsiteY17" fmla="*/ 217248 h 391338"/>
              <a:gd name="connsiteX18" fmla="*/ 263239 w 376796"/>
              <a:gd name="connsiteY18" fmla="*/ 280558 h 391338"/>
              <a:gd name="connsiteX19" fmla="*/ 244168 w 376796"/>
              <a:gd name="connsiteY19" fmla="*/ 277782 h 391338"/>
              <a:gd name="connsiteX20" fmla="*/ 244539 w 376796"/>
              <a:gd name="connsiteY20" fmla="*/ 278173 h 391338"/>
              <a:gd name="connsiteX21" fmla="*/ 235571 w 376796"/>
              <a:gd name="connsiteY21" fmla="*/ 381494 h 391338"/>
              <a:gd name="connsiteX22" fmla="*/ 157294 w 376796"/>
              <a:gd name="connsiteY22" fmla="*/ 355773 h 391338"/>
              <a:gd name="connsiteX23" fmla="*/ 147137 w 376796"/>
              <a:gd name="connsiteY23" fmla="*/ 327318 h 391338"/>
              <a:gd name="connsiteX24" fmla="*/ 143841 w 376796"/>
              <a:gd name="connsiteY24" fmla="*/ 308558 h 391338"/>
              <a:gd name="connsiteX25" fmla="*/ 137018 w 376796"/>
              <a:gd name="connsiteY25" fmla="*/ 315212 h 391338"/>
              <a:gd name="connsiteX26" fmla="*/ 20417 w 376796"/>
              <a:gd name="connsiteY26" fmla="*/ 302518 h 39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796" h="391338">
                <a:moveTo>
                  <a:pt x="144368" y="188351"/>
                </a:moveTo>
                <a:lnTo>
                  <a:pt x="149422" y="189376"/>
                </a:lnTo>
                <a:lnTo>
                  <a:pt x="147521" y="186794"/>
                </a:lnTo>
                <a:lnTo>
                  <a:pt x="147459" y="186188"/>
                </a:lnTo>
                <a:close/>
                <a:moveTo>
                  <a:pt x="20417" y="302518"/>
                </a:moveTo>
                <a:cubicBezTo>
                  <a:pt x="-23360" y="215756"/>
                  <a:pt x="6440" y="214040"/>
                  <a:pt x="79486" y="201188"/>
                </a:cubicBezTo>
                <a:lnTo>
                  <a:pt x="82983" y="200215"/>
                </a:lnTo>
                <a:lnTo>
                  <a:pt x="77308" y="199308"/>
                </a:lnTo>
                <a:cubicBezTo>
                  <a:pt x="59488" y="192747"/>
                  <a:pt x="43694" y="179231"/>
                  <a:pt x="34149" y="160315"/>
                </a:cubicBezTo>
                <a:cubicBezTo>
                  <a:pt x="15061" y="122483"/>
                  <a:pt x="11192" y="85958"/>
                  <a:pt x="63498" y="59567"/>
                </a:cubicBezTo>
                <a:cubicBezTo>
                  <a:pt x="107495" y="33367"/>
                  <a:pt x="126531" y="38404"/>
                  <a:pt x="144067" y="63902"/>
                </a:cubicBezTo>
                <a:lnTo>
                  <a:pt x="160713" y="93577"/>
                </a:lnTo>
                <a:lnTo>
                  <a:pt x="167338" y="77008"/>
                </a:lnTo>
                <a:cubicBezTo>
                  <a:pt x="192279" y="26115"/>
                  <a:pt x="198812" y="-36321"/>
                  <a:pt x="290286" y="26245"/>
                </a:cubicBezTo>
                <a:cubicBezTo>
                  <a:pt x="358892" y="73170"/>
                  <a:pt x="359910" y="94976"/>
                  <a:pt x="328488" y="125098"/>
                </a:cubicBezTo>
                <a:lnTo>
                  <a:pt x="304587" y="145029"/>
                </a:lnTo>
                <a:lnTo>
                  <a:pt x="313977" y="144299"/>
                </a:lnTo>
                <a:cubicBezTo>
                  <a:pt x="354765" y="140281"/>
                  <a:pt x="387162" y="141689"/>
                  <a:pt x="373704" y="217248"/>
                </a:cubicBezTo>
                <a:cubicBezTo>
                  <a:pt x="370414" y="275051"/>
                  <a:pt x="338508" y="280558"/>
                  <a:pt x="263239" y="280558"/>
                </a:cubicBezTo>
                <a:lnTo>
                  <a:pt x="244168" y="277782"/>
                </a:lnTo>
                <a:lnTo>
                  <a:pt x="244539" y="278173"/>
                </a:lnTo>
                <a:cubicBezTo>
                  <a:pt x="279238" y="315228"/>
                  <a:pt x="301808" y="350741"/>
                  <a:pt x="235571" y="381494"/>
                </a:cubicBezTo>
                <a:cubicBezTo>
                  <a:pt x="185894" y="404558"/>
                  <a:pt x="168526" y="383439"/>
                  <a:pt x="157294" y="355773"/>
                </a:cubicBezTo>
                <a:cubicBezTo>
                  <a:pt x="153550" y="346551"/>
                  <a:pt x="150487" y="336601"/>
                  <a:pt x="147137" y="327318"/>
                </a:cubicBezTo>
                <a:lnTo>
                  <a:pt x="143841" y="308558"/>
                </a:lnTo>
                <a:lnTo>
                  <a:pt x="137018" y="315212"/>
                </a:lnTo>
                <a:cubicBezTo>
                  <a:pt x="95977" y="343921"/>
                  <a:pt x="64194" y="389281"/>
                  <a:pt x="20417" y="302518"/>
                </a:cubicBezTo>
                <a:close/>
              </a:path>
            </a:pathLst>
          </a:custGeom>
          <a:solidFill>
            <a:srgbClr val="BB8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AE9A7889-7FE4-474D-97C3-CF9DB2807F1E}"/>
              </a:ext>
            </a:extLst>
          </p:cNvPr>
          <p:cNvSpPr/>
          <p:nvPr/>
        </p:nvSpPr>
        <p:spPr>
          <a:xfrm rot="7006427">
            <a:off x="4464988" y="2020987"/>
            <a:ext cx="149950" cy="155738"/>
          </a:xfrm>
          <a:custGeom>
            <a:avLst/>
            <a:gdLst>
              <a:gd name="connsiteX0" fmla="*/ 144368 w 376796"/>
              <a:gd name="connsiteY0" fmla="*/ 188351 h 391338"/>
              <a:gd name="connsiteX1" fmla="*/ 149422 w 376796"/>
              <a:gd name="connsiteY1" fmla="*/ 189376 h 391338"/>
              <a:gd name="connsiteX2" fmla="*/ 147521 w 376796"/>
              <a:gd name="connsiteY2" fmla="*/ 186794 h 391338"/>
              <a:gd name="connsiteX3" fmla="*/ 147459 w 376796"/>
              <a:gd name="connsiteY3" fmla="*/ 186188 h 391338"/>
              <a:gd name="connsiteX4" fmla="*/ 20417 w 376796"/>
              <a:gd name="connsiteY4" fmla="*/ 302518 h 391338"/>
              <a:gd name="connsiteX5" fmla="*/ 79486 w 376796"/>
              <a:gd name="connsiteY5" fmla="*/ 201188 h 391338"/>
              <a:gd name="connsiteX6" fmla="*/ 82983 w 376796"/>
              <a:gd name="connsiteY6" fmla="*/ 200215 h 391338"/>
              <a:gd name="connsiteX7" fmla="*/ 77308 w 376796"/>
              <a:gd name="connsiteY7" fmla="*/ 199308 h 391338"/>
              <a:gd name="connsiteX8" fmla="*/ 34149 w 376796"/>
              <a:gd name="connsiteY8" fmla="*/ 160315 h 391338"/>
              <a:gd name="connsiteX9" fmla="*/ 63498 w 376796"/>
              <a:gd name="connsiteY9" fmla="*/ 59567 h 391338"/>
              <a:gd name="connsiteX10" fmla="*/ 144067 w 376796"/>
              <a:gd name="connsiteY10" fmla="*/ 63902 h 391338"/>
              <a:gd name="connsiteX11" fmla="*/ 160713 w 376796"/>
              <a:gd name="connsiteY11" fmla="*/ 93577 h 391338"/>
              <a:gd name="connsiteX12" fmla="*/ 167338 w 376796"/>
              <a:gd name="connsiteY12" fmla="*/ 77008 h 391338"/>
              <a:gd name="connsiteX13" fmla="*/ 290286 w 376796"/>
              <a:gd name="connsiteY13" fmla="*/ 26245 h 391338"/>
              <a:gd name="connsiteX14" fmla="*/ 328488 w 376796"/>
              <a:gd name="connsiteY14" fmla="*/ 125098 h 391338"/>
              <a:gd name="connsiteX15" fmla="*/ 304587 w 376796"/>
              <a:gd name="connsiteY15" fmla="*/ 145029 h 391338"/>
              <a:gd name="connsiteX16" fmla="*/ 313977 w 376796"/>
              <a:gd name="connsiteY16" fmla="*/ 144299 h 391338"/>
              <a:gd name="connsiteX17" fmla="*/ 373704 w 376796"/>
              <a:gd name="connsiteY17" fmla="*/ 217248 h 391338"/>
              <a:gd name="connsiteX18" fmla="*/ 263239 w 376796"/>
              <a:gd name="connsiteY18" fmla="*/ 280558 h 391338"/>
              <a:gd name="connsiteX19" fmla="*/ 244168 w 376796"/>
              <a:gd name="connsiteY19" fmla="*/ 277782 h 391338"/>
              <a:gd name="connsiteX20" fmla="*/ 244539 w 376796"/>
              <a:gd name="connsiteY20" fmla="*/ 278173 h 391338"/>
              <a:gd name="connsiteX21" fmla="*/ 235571 w 376796"/>
              <a:gd name="connsiteY21" fmla="*/ 381494 h 391338"/>
              <a:gd name="connsiteX22" fmla="*/ 157294 w 376796"/>
              <a:gd name="connsiteY22" fmla="*/ 355773 h 391338"/>
              <a:gd name="connsiteX23" fmla="*/ 147137 w 376796"/>
              <a:gd name="connsiteY23" fmla="*/ 327318 h 391338"/>
              <a:gd name="connsiteX24" fmla="*/ 143841 w 376796"/>
              <a:gd name="connsiteY24" fmla="*/ 308558 h 391338"/>
              <a:gd name="connsiteX25" fmla="*/ 137018 w 376796"/>
              <a:gd name="connsiteY25" fmla="*/ 315212 h 391338"/>
              <a:gd name="connsiteX26" fmla="*/ 20417 w 376796"/>
              <a:gd name="connsiteY26" fmla="*/ 302518 h 39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796" h="391338">
                <a:moveTo>
                  <a:pt x="144368" y="188351"/>
                </a:moveTo>
                <a:lnTo>
                  <a:pt x="149422" y="189376"/>
                </a:lnTo>
                <a:lnTo>
                  <a:pt x="147521" y="186794"/>
                </a:lnTo>
                <a:lnTo>
                  <a:pt x="147459" y="186188"/>
                </a:lnTo>
                <a:close/>
                <a:moveTo>
                  <a:pt x="20417" y="302518"/>
                </a:moveTo>
                <a:cubicBezTo>
                  <a:pt x="-23360" y="215756"/>
                  <a:pt x="6440" y="214040"/>
                  <a:pt x="79486" y="201188"/>
                </a:cubicBezTo>
                <a:lnTo>
                  <a:pt x="82983" y="200215"/>
                </a:lnTo>
                <a:lnTo>
                  <a:pt x="77308" y="199308"/>
                </a:lnTo>
                <a:cubicBezTo>
                  <a:pt x="59488" y="192747"/>
                  <a:pt x="43694" y="179231"/>
                  <a:pt x="34149" y="160315"/>
                </a:cubicBezTo>
                <a:cubicBezTo>
                  <a:pt x="15061" y="122483"/>
                  <a:pt x="11192" y="85958"/>
                  <a:pt x="63498" y="59567"/>
                </a:cubicBezTo>
                <a:cubicBezTo>
                  <a:pt x="107495" y="33367"/>
                  <a:pt x="126531" y="38404"/>
                  <a:pt x="144067" y="63902"/>
                </a:cubicBezTo>
                <a:lnTo>
                  <a:pt x="160713" y="93577"/>
                </a:lnTo>
                <a:lnTo>
                  <a:pt x="167338" y="77008"/>
                </a:lnTo>
                <a:cubicBezTo>
                  <a:pt x="192279" y="26115"/>
                  <a:pt x="198812" y="-36321"/>
                  <a:pt x="290286" y="26245"/>
                </a:cubicBezTo>
                <a:cubicBezTo>
                  <a:pt x="358892" y="73170"/>
                  <a:pt x="359910" y="94976"/>
                  <a:pt x="328488" y="125098"/>
                </a:cubicBezTo>
                <a:lnTo>
                  <a:pt x="304587" y="145029"/>
                </a:lnTo>
                <a:lnTo>
                  <a:pt x="313977" y="144299"/>
                </a:lnTo>
                <a:cubicBezTo>
                  <a:pt x="354765" y="140281"/>
                  <a:pt x="387162" y="141689"/>
                  <a:pt x="373704" y="217248"/>
                </a:cubicBezTo>
                <a:cubicBezTo>
                  <a:pt x="370414" y="275051"/>
                  <a:pt x="338508" y="280558"/>
                  <a:pt x="263239" y="280558"/>
                </a:cubicBezTo>
                <a:lnTo>
                  <a:pt x="244168" y="277782"/>
                </a:lnTo>
                <a:lnTo>
                  <a:pt x="244539" y="278173"/>
                </a:lnTo>
                <a:cubicBezTo>
                  <a:pt x="279238" y="315228"/>
                  <a:pt x="301808" y="350741"/>
                  <a:pt x="235571" y="381494"/>
                </a:cubicBezTo>
                <a:cubicBezTo>
                  <a:pt x="185894" y="404558"/>
                  <a:pt x="168526" y="383439"/>
                  <a:pt x="157294" y="355773"/>
                </a:cubicBezTo>
                <a:cubicBezTo>
                  <a:pt x="153550" y="346551"/>
                  <a:pt x="150487" y="336601"/>
                  <a:pt x="147137" y="327318"/>
                </a:cubicBezTo>
                <a:lnTo>
                  <a:pt x="143841" y="308558"/>
                </a:lnTo>
                <a:lnTo>
                  <a:pt x="137018" y="315212"/>
                </a:lnTo>
                <a:cubicBezTo>
                  <a:pt x="95977" y="343921"/>
                  <a:pt x="64194" y="389281"/>
                  <a:pt x="20417" y="302518"/>
                </a:cubicBezTo>
                <a:close/>
              </a:path>
            </a:pathLst>
          </a:custGeom>
          <a:solidFill>
            <a:srgbClr val="885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16F155F-53B9-4945-B4C6-0BD820C11E27}"/>
              </a:ext>
            </a:extLst>
          </p:cNvPr>
          <p:cNvSpPr/>
          <p:nvPr/>
        </p:nvSpPr>
        <p:spPr>
          <a:xfrm>
            <a:off x="4513212" y="2067276"/>
            <a:ext cx="53501" cy="54264"/>
          </a:xfrm>
          <a:prstGeom prst="ellipse">
            <a:avLst/>
          </a:prstGeom>
          <a:solidFill>
            <a:srgbClr val="E9D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9CE58A2-2CA0-4520-B33B-36A02F866705}"/>
              </a:ext>
            </a:extLst>
          </p:cNvPr>
          <p:cNvSpPr/>
          <p:nvPr/>
        </p:nvSpPr>
        <p:spPr>
          <a:xfrm flipH="1">
            <a:off x="4528836" y="2082518"/>
            <a:ext cx="23445" cy="23780"/>
          </a:xfrm>
          <a:prstGeom prst="ellipse">
            <a:avLst/>
          </a:prstGeom>
          <a:solidFill>
            <a:srgbClr val="48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AADF5845-2171-4422-9822-88BA9B121D6C}"/>
              </a:ext>
            </a:extLst>
          </p:cNvPr>
          <p:cNvSpPr/>
          <p:nvPr/>
        </p:nvSpPr>
        <p:spPr>
          <a:xfrm>
            <a:off x="4549439" y="2024575"/>
            <a:ext cx="36308" cy="52446"/>
          </a:xfrm>
          <a:custGeom>
            <a:avLst/>
            <a:gdLst>
              <a:gd name="connsiteX0" fmla="*/ 0 w 85725"/>
              <a:gd name="connsiteY0" fmla="*/ 123825 h 123825"/>
              <a:gd name="connsiteX1" fmla="*/ 71438 w 85725"/>
              <a:gd name="connsiteY1" fmla="*/ 50006 h 123825"/>
              <a:gd name="connsiteX2" fmla="*/ 85725 w 85725"/>
              <a:gd name="connsiteY2" fmla="*/ 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25" h="123825">
                <a:moveTo>
                  <a:pt x="0" y="123825"/>
                </a:moveTo>
                <a:cubicBezTo>
                  <a:pt x="28575" y="97234"/>
                  <a:pt x="57151" y="70643"/>
                  <a:pt x="71438" y="50006"/>
                </a:cubicBezTo>
                <a:cubicBezTo>
                  <a:pt x="85725" y="29369"/>
                  <a:pt x="85725" y="14684"/>
                  <a:pt x="85725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1949E0F-38CC-4330-9505-511692CE0B8B}"/>
              </a:ext>
            </a:extLst>
          </p:cNvPr>
          <p:cNvSpPr/>
          <p:nvPr/>
        </p:nvSpPr>
        <p:spPr>
          <a:xfrm>
            <a:off x="4467408" y="2029618"/>
            <a:ext cx="52446" cy="56480"/>
          </a:xfrm>
          <a:custGeom>
            <a:avLst/>
            <a:gdLst>
              <a:gd name="connsiteX0" fmla="*/ 123825 w 123825"/>
              <a:gd name="connsiteY0" fmla="*/ 133350 h 133350"/>
              <a:gd name="connsiteX1" fmla="*/ 63500 w 123825"/>
              <a:gd name="connsiteY1" fmla="*/ 34925 h 133350"/>
              <a:gd name="connsiteX2" fmla="*/ 0 w 123825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25" h="133350">
                <a:moveTo>
                  <a:pt x="123825" y="133350"/>
                </a:moveTo>
                <a:cubicBezTo>
                  <a:pt x="103981" y="95250"/>
                  <a:pt x="84137" y="57150"/>
                  <a:pt x="63500" y="34925"/>
                </a:cubicBezTo>
                <a:cubicBezTo>
                  <a:pt x="42863" y="12700"/>
                  <a:pt x="21431" y="6350"/>
                  <a:pt x="0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B5A82707-1054-4E39-801A-B62472F17CDF}"/>
              </a:ext>
            </a:extLst>
          </p:cNvPr>
          <p:cNvSpPr/>
          <p:nvPr/>
        </p:nvSpPr>
        <p:spPr>
          <a:xfrm>
            <a:off x="4558852" y="2096856"/>
            <a:ext cx="83375" cy="38998"/>
          </a:xfrm>
          <a:custGeom>
            <a:avLst/>
            <a:gdLst>
              <a:gd name="connsiteX0" fmla="*/ 0 w 196850"/>
              <a:gd name="connsiteY0" fmla="*/ 0 h 92075"/>
              <a:gd name="connsiteX1" fmla="*/ 114300 w 196850"/>
              <a:gd name="connsiteY1" fmla="*/ 19050 h 92075"/>
              <a:gd name="connsiteX2" fmla="*/ 196850 w 196850"/>
              <a:gd name="connsiteY2" fmla="*/ 92075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50" h="92075">
                <a:moveTo>
                  <a:pt x="0" y="0"/>
                </a:moveTo>
                <a:cubicBezTo>
                  <a:pt x="40746" y="1852"/>
                  <a:pt x="81492" y="3704"/>
                  <a:pt x="114300" y="19050"/>
                </a:cubicBezTo>
                <a:cubicBezTo>
                  <a:pt x="147108" y="34396"/>
                  <a:pt x="171979" y="63235"/>
                  <a:pt x="196850" y="92075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DE037736-070B-4256-9D4E-000C927B0935}"/>
              </a:ext>
            </a:extLst>
          </p:cNvPr>
          <p:cNvSpPr/>
          <p:nvPr/>
        </p:nvSpPr>
        <p:spPr>
          <a:xfrm>
            <a:off x="4537336" y="2112993"/>
            <a:ext cx="9451" cy="121028"/>
          </a:xfrm>
          <a:custGeom>
            <a:avLst/>
            <a:gdLst>
              <a:gd name="connsiteX0" fmla="*/ 6350 w 22314"/>
              <a:gd name="connsiteY0" fmla="*/ 0 h 285750"/>
              <a:gd name="connsiteX1" fmla="*/ 22225 w 22314"/>
              <a:gd name="connsiteY1" fmla="*/ 139700 h 285750"/>
              <a:gd name="connsiteX2" fmla="*/ 0 w 22314"/>
              <a:gd name="connsiteY2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4" h="285750">
                <a:moveTo>
                  <a:pt x="6350" y="0"/>
                </a:moveTo>
                <a:cubicBezTo>
                  <a:pt x="14816" y="46037"/>
                  <a:pt x="23283" y="92075"/>
                  <a:pt x="22225" y="139700"/>
                </a:cubicBezTo>
                <a:cubicBezTo>
                  <a:pt x="21167" y="187325"/>
                  <a:pt x="10583" y="236537"/>
                  <a:pt x="0" y="28575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A6C1C6B5-419E-4A98-8163-D9114CBCA6C9}"/>
              </a:ext>
            </a:extLst>
          </p:cNvPr>
          <p:cNvSpPr/>
          <p:nvPr/>
        </p:nvSpPr>
        <p:spPr>
          <a:xfrm>
            <a:off x="4452616" y="2098200"/>
            <a:ext cx="67238" cy="28240"/>
          </a:xfrm>
          <a:custGeom>
            <a:avLst/>
            <a:gdLst>
              <a:gd name="connsiteX0" fmla="*/ 158750 w 158750"/>
              <a:gd name="connsiteY0" fmla="*/ 0 h 66675"/>
              <a:gd name="connsiteX1" fmla="*/ 69850 w 158750"/>
              <a:gd name="connsiteY1" fmla="*/ 41275 h 66675"/>
              <a:gd name="connsiteX2" fmla="*/ 0 w 158750"/>
              <a:gd name="connsiteY2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50" h="66675">
                <a:moveTo>
                  <a:pt x="158750" y="0"/>
                </a:moveTo>
                <a:cubicBezTo>
                  <a:pt x="127529" y="15081"/>
                  <a:pt x="96308" y="30163"/>
                  <a:pt x="69850" y="41275"/>
                </a:cubicBezTo>
                <a:cubicBezTo>
                  <a:pt x="43392" y="52388"/>
                  <a:pt x="21696" y="59531"/>
                  <a:pt x="0" y="66675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CF6BFA5E-2570-4977-BC52-828B1C5A4193}"/>
              </a:ext>
            </a:extLst>
          </p:cNvPr>
          <p:cNvSpPr/>
          <p:nvPr/>
        </p:nvSpPr>
        <p:spPr>
          <a:xfrm>
            <a:off x="4330652" y="2354342"/>
            <a:ext cx="300600" cy="335889"/>
          </a:xfrm>
          <a:custGeom>
            <a:avLst/>
            <a:gdLst>
              <a:gd name="connsiteX0" fmla="*/ 143091 w 285640"/>
              <a:gd name="connsiteY0" fmla="*/ 0 h 319173"/>
              <a:gd name="connsiteX1" fmla="*/ 197470 w 285640"/>
              <a:gd name="connsiteY1" fmla="*/ 51559 h 319173"/>
              <a:gd name="connsiteX2" fmla="*/ 199625 w 285640"/>
              <a:gd name="connsiteY2" fmla="*/ 66823 h 319173"/>
              <a:gd name="connsiteX3" fmla="*/ 216792 w 285640"/>
              <a:gd name="connsiteY3" fmla="*/ 63479 h 319173"/>
              <a:gd name="connsiteX4" fmla="*/ 285640 w 285640"/>
              <a:gd name="connsiteY4" fmla="*/ 129899 h 319173"/>
              <a:gd name="connsiteX5" fmla="*/ 243591 w 285640"/>
              <a:gd name="connsiteY5" fmla="*/ 191098 h 319173"/>
              <a:gd name="connsiteX6" fmla="*/ 232624 w 285640"/>
              <a:gd name="connsiteY6" fmla="*/ 193234 h 319173"/>
              <a:gd name="connsiteX7" fmla="*/ 253583 w 285640"/>
              <a:gd name="connsiteY7" fmla="*/ 204906 h 319173"/>
              <a:gd name="connsiteX8" fmla="*/ 252489 w 285640"/>
              <a:gd name="connsiteY8" fmla="*/ 276046 h 319173"/>
              <a:gd name="connsiteX9" fmla="*/ 164923 w 285640"/>
              <a:gd name="connsiteY9" fmla="*/ 290417 h 319173"/>
              <a:gd name="connsiteX10" fmla="*/ 149152 w 285640"/>
              <a:gd name="connsiteY10" fmla="*/ 266086 h 319173"/>
              <a:gd name="connsiteX11" fmla="*/ 136222 w 285640"/>
              <a:gd name="connsiteY11" fmla="*/ 294571 h 319173"/>
              <a:gd name="connsiteX12" fmla="*/ 58903 w 285640"/>
              <a:gd name="connsiteY12" fmla="*/ 306992 h 319173"/>
              <a:gd name="connsiteX13" fmla="*/ 41906 w 285640"/>
              <a:gd name="connsiteY13" fmla="*/ 205477 h 319173"/>
              <a:gd name="connsiteX14" fmla="*/ 45498 w 285640"/>
              <a:gd name="connsiteY14" fmla="*/ 202256 h 319173"/>
              <a:gd name="connsiteX15" fmla="*/ 23359 w 285640"/>
              <a:gd name="connsiteY15" fmla="*/ 190797 h 319173"/>
              <a:gd name="connsiteX16" fmla="*/ 5751 w 285640"/>
              <a:gd name="connsiteY16" fmla="*/ 117685 h 319173"/>
              <a:gd name="connsiteX17" fmla="*/ 46222 w 285640"/>
              <a:gd name="connsiteY17" fmla="*/ 86480 h 319173"/>
              <a:gd name="connsiteX18" fmla="*/ 85729 w 285640"/>
              <a:gd name="connsiteY18" fmla="*/ 96148 h 319173"/>
              <a:gd name="connsiteX19" fmla="*/ 84074 w 285640"/>
              <a:gd name="connsiteY19" fmla="*/ 84419 h 319173"/>
              <a:gd name="connsiteX20" fmla="*/ 143091 w 285640"/>
              <a:gd name="connsiteY20" fmla="*/ 0 h 3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640" h="319173">
                <a:moveTo>
                  <a:pt x="143091" y="0"/>
                </a:moveTo>
                <a:cubicBezTo>
                  <a:pt x="167537" y="0"/>
                  <a:pt x="188511" y="21260"/>
                  <a:pt x="197470" y="51559"/>
                </a:cubicBezTo>
                <a:lnTo>
                  <a:pt x="199625" y="66823"/>
                </a:lnTo>
                <a:lnTo>
                  <a:pt x="216792" y="63479"/>
                </a:lnTo>
                <a:cubicBezTo>
                  <a:pt x="254815" y="63480"/>
                  <a:pt x="285640" y="93217"/>
                  <a:pt x="285640" y="129899"/>
                </a:cubicBezTo>
                <a:cubicBezTo>
                  <a:pt x="285640" y="157410"/>
                  <a:pt x="268301" y="181015"/>
                  <a:pt x="243591" y="191098"/>
                </a:cubicBezTo>
                <a:lnTo>
                  <a:pt x="232624" y="193234"/>
                </a:lnTo>
                <a:lnTo>
                  <a:pt x="253583" y="204906"/>
                </a:lnTo>
                <a:cubicBezTo>
                  <a:pt x="273592" y="219241"/>
                  <a:pt x="276220" y="236259"/>
                  <a:pt x="252489" y="276046"/>
                </a:cubicBezTo>
                <a:cubicBezTo>
                  <a:pt x="220847" y="329095"/>
                  <a:pt x="191072" y="326679"/>
                  <a:pt x="164923" y="290417"/>
                </a:cubicBezTo>
                <a:lnTo>
                  <a:pt x="149152" y="266086"/>
                </a:lnTo>
                <a:lnTo>
                  <a:pt x="136222" y="294571"/>
                </a:lnTo>
                <a:cubicBezTo>
                  <a:pt x="120962" y="321167"/>
                  <a:pt x="102510" y="327580"/>
                  <a:pt x="58903" y="306992"/>
                </a:cubicBezTo>
                <a:cubicBezTo>
                  <a:pt x="760" y="279541"/>
                  <a:pt x="2915" y="243614"/>
                  <a:pt x="41906" y="205477"/>
                </a:cubicBezTo>
                <a:lnTo>
                  <a:pt x="45498" y="202256"/>
                </a:lnTo>
                <a:lnTo>
                  <a:pt x="23359" y="190797"/>
                </a:lnTo>
                <a:cubicBezTo>
                  <a:pt x="-1659" y="172294"/>
                  <a:pt x="-4926" y="148605"/>
                  <a:pt x="5751" y="117685"/>
                </a:cubicBezTo>
                <a:cubicBezTo>
                  <a:pt x="12870" y="97072"/>
                  <a:pt x="27814" y="87927"/>
                  <a:pt x="46222" y="86480"/>
                </a:cubicBezTo>
                <a:lnTo>
                  <a:pt x="85729" y="96148"/>
                </a:lnTo>
                <a:lnTo>
                  <a:pt x="84074" y="84419"/>
                </a:lnTo>
                <a:cubicBezTo>
                  <a:pt x="84074" y="37795"/>
                  <a:pt x="110498" y="-1"/>
                  <a:pt x="143091" y="0"/>
                </a:cubicBezTo>
                <a:close/>
              </a:path>
            </a:pathLst>
          </a:custGeom>
          <a:solidFill>
            <a:srgbClr val="BB8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1" name="자유형: 도형 200">
            <a:extLst>
              <a:ext uri="{FF2B5EF4-FFF2-40B4-BE49-F238E27FC236}">
                <a16:creationId xmlns:a16="http://schemas.microsoft.com/office/drawing/2014/main" id="{9A11DECB-0D23-4E97-8229-81E6937B5AD3}"/>
              </a:ext>
            </a:extLst>
          </p:cNvPr>
          <p:cNvSpPr/>
          <p:nvPr/>
        </p:nvSpPr>
        <p:spPr>
          <a:xfrm>
            <a:off x="4429565" y="2456551"/>
            <a:ext cx="110558" cy="123537"/>
          </a:xfrm>
          <a:custGeom>
            <a:avLst/>
            <a:gdLst>
              <a:gd name="connsiteX0" fmla="*/ 143091 w 285640"/>
              <a:gd name="connsiteY0" fmla="*/ 0 h 319173"/>
              <a:gd name="connsiteX1" fmla="*/ 197470 w 285640"/>
              <a:gd name="connsiteY1" fmla="*/ 51559 h 319173"/>
              <a:gd name="connsiteX2" fmla="*/ 199625 w 285640"/>
              <a:gd name="connsiteY2" fmla="*/ 66823 h 319173"/>
              <a:gd name="connsiteX3" fmla="*/ 216792 w 285640"/>
              <a:gd name="connsiteY3" fmla="*/ 63479 h 319173"/>
              <a:gd name="connsiteX4" fmla="*/ 285640 w 285640"/>
              <a:gd name="connsiteY4" fmla="*/ 129899 h 319173"/>
              <a:gd name="connsiteX5" fmla="*/ 243591 w 285640"/>
              <a:gd name="connsiteY5" fmla="*/ 191098 h 319173"/>
              <a:gd name="connsiteX6" fmla="*/ 232624 w 285640"/>
              <a:gd name="connsiteY6" fmla="*/ 193234 h 319173"/>
              <a:gd name="connsiteX7" fmla="*/ 253583 w 285640"/>
              <a:gd name="connsiteY7" fmla="*/ 204906 h 319173"/>
              <a:gd name="connsiteX8" fmla="*/ 252489 w 285640"/>
              <a:gd name="connsiteY8" fmla="*/ 276046 h 319173"/>
              <a:gd name="connsiteX9" fmla="*/ 164923 w 285640"/>
              <a:gd name="connsiteY9" fmla="*/ 290417 h 319173"/>
              <a:gd name="connsiteX10" fmla="*/ 149152 w 285640"/>
              <a:gd name="connsiteY10" fmla="*/ 266086 h 319173"/>
              <a:gd name="connsiteX11" fmla="*/ 136222 w 285640"/>
              <a:gd name="connsiteY11" fmla="*/ 294571 h 319173"/>
              <a:gd name="connsiteX12" fmla="*/ 58903 w 285640"/>
              <a:gd name="connsiteY12" fmla="*/ 306992 h 319173"/>
              <a:gd name="connsiteX13" fmla="*/ 41906 w 285640"/>
              <a:gd name="connsiteY13" fmla="*/ 205477 h 319173"/>
              <a:gd name="connsiteX14" fmla="*/ 45498 w 285640"/>
              <a:gd name="connsiteY14" fmla="*/ 202256 h 319173"/>
              <a:gd name="connsiteX15" fmla="*/ 23359 w 285640"/>
              <a:gd name="connsiteY15" fmla="*/ 190797 h 319173"/>
              <a:gd name="connsiteX16" fmla="*/ 5751 w 285640"/>
              <a:gd name="connsiteY16" fmla="*/ 117685 h 319173"/>
              <a:gd name="connsiteX17" fmla="*/ 46222 w 285640"/>
              <a:gd name="connsiteY17" fmla="*/ 86480 h 319173"/>
              <a:gd name="connsiteX18" fmla="*/ 85729 w 285640"/>
              <a:gd name="connsiteY18" fmla="*/ 96148 h 319173"/>
              <a:gd name="connsiteX19" fmla="*/ 84074 w 285640"/>
              <a:gd name="connsiteY19" fmla="*/ 84419 h 319173"/>
              <a:gd name="connsiteX20" fmla="*/ 143091 w 285640"/>
              <a:gd name="connsiteY20" fmla="*/ 0 h 3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640" h="319173">
                <a:moveTo>
                  <a:pt x="143091" y="0"/>
                </a:moveTo>
                <a:cubicBezTo>
                  <a:pt x="167537" y="0"/>
                  <a:pt x="188511" y="21260"/>
                  <a:pt x="197470" y="51559"/>
                </a:cubicBezTo>
                <a:lnTo>
                  <a:pt x="199625" y="66823"/>
                </a:lnTo>
                <a:lnTo>
                  <a:pt x="216792" y="63479"/>
                </a:lnTo>
                <a:cubicBezTo>
                  <a:pt x="254815" y="63480"/>
                  <a:pt x="285640" y="93217"/>
                  <a:pt x="285640" y="129899"/>
                </a:cubicBezTo>
                <a:cubicBezTo>
                  <a:pt x="285640" y="157410"/>
                  <a:pt x="268301" y="181015"/>
                  <a:pt x="243591" y="191098"/>
                </a:cubicBezTo>
                <a:lnTo>
                  <a:pt x="232624" y="193234"/>
                </a:lnTo>
                <a:lnTo>
                  <a:pt x="253583" y="204906"/>
                </a:lnTo>
                <a:cubicBezTo>
                  <a:pt x="273592" y="219241"/>
                  <a:pt x="276220" y="236259"/>
                  <a:pt x="252489" y="276046"/>
                </a:cubicBezTo>
                <a:cubicBezTo>
                  <a:pt x="220847" y="329095"/>
                  <a:pt x="191072" y="326679"/>
                  <a:pt x="164923" y="290417"/>
                </a:cubicBezTo>
                <a:lnTo>
                  <a:pt x="149152" y="266086"/>
                </a:lnTo>
                <a:lnTo>
                  <a:pt x="136222" y="294571"/>
                </a:lnTo>
                <a:cubicBezTo>
                  <a:pt x="120962" y="321167"/>
                  <a:pt x="102510" y="327580"/>
                  <a:pt x="58903" y="306992"/>
                </a:cubicBezTo>
                <a:cubicBezTo>
                  <a:pt x="760" y="279541"/>
                  <a:pt x="2915" y="243614"/>
                  <a:pt x="41906" y="205477"/>
                </a:cubicBezTo>
                <a:lnTo>
                  <a:pt x="45498" y="202256"/>
                </a:lnTo>
                <a:lnTo>
                  <a:pt x="23359" y="190797"/>
                </a:lnTo>
                <a:cubicBezTo>
                  <a:pt x="-1659" y="172294"/>
                  <a:pt x="-4926" y="148605"/>
                  <a:pt x="5751" y="117685"/>
                </a:cubicBezTo>
                <a:cubicBezTo>
                  <a:pt x="12870" y="97072"/>
                  <a:pt x="27814" y="87927"/>
                  <a:pt x="46222" y="86480"/>
                </a:cubicBezTo>
                <a:lnTo>
                  <a:pt x="85729" y="96148"/>
                </a:lnTo>
                <a:lnTo>
                  <a:pt x="84074" y="84419"/>
                </a:lnTo>
                <a:cubicBezTo>
                  <a:pt x="84074" y="37795"/>
                  <a:pt x="110498" y="-1"/>
                  <a:pt x="143091" y="0"/>
                </a:cubicBezTo>
                <a:close/>
              </a:path>
            </a:pathLst>
          </a:custGeom>
          <a:solidFill>
            <a:srgbClr val="885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8BEC1214-8530-4AFA-8B3D-A6C9542B9317}"/>
              </a:ext>
            </a:extLst>
          </p:cNvPr>
          <p:cNvGrpSpPr/>
          <p:nvPr/>
        </p:nvGrpSpPr>
        <p:grpSpPr>
          <a:xfrm>
            <a:off x="4465814" y="2492040"/>
            <a:ext cx="43963" cy="44589"/>
            <a:chOff x="3372297" y="1970346"/>
            <a:chExt cx="104328" cy="105817"/>
          </a:xfrm>
        </p:grpSpPr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DAC2E99E-7945-47FD-AB7B-BE5D77B49C53}"/>
                </a:ext>
              </a:extLst>
            </p:cNvPr>
            <p:cNvSpPr/>
            <p:nvPr/>
          </p:nvSpPr>
          <p:spPr>
            <a:xfrm>
              <a:off x="3372297" y="1970346"/>
              <a:ext cx="104328" cy="105817"/>
            </a:xfrm>
            <a:prstGeom prst="ellipse">
              <a:avLst/>
            </a:prstGeom>
            <a:solidFill>
              <a:srgbClr val="E9D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DF473179-B774-48E1-97DC-19F2B626FA07}"/>
                </a:ext>
              </a:extLst>
            </p:cNvPr>
            <p:cNvSpPr/>
            <p:nvPr/>
          </p:nvSpPr>
          <p:spPr>
            <a:xfrm flipH="1">
              <a:off x="3402765" y="2000068"/>
              <a:ext cx="45719" cy="46372"/>
            </a:xfrm>
            <a:prstGeom prst="ellipse">
              <a:avLst/>
            </a:prstGeom>
            <a:solidFill>
              <a:srgbClr val="483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0" name="자유형: 도형 199">
            <a:extLst>
              <a:ext uri="{FF2B5EF4-FFF2-40B4-BE49-F238E27FC236}">
                <a16:creationId xmlns:a16="http://schemas.microsoft.com/office/drawing/2014/main" id="{01D09E24-B3D2-4638-9307-A96FAA6B0E45}"/>
              </a:ext>
            </a:extLst>
          </p:cNvPr>
          <p:cNvSpPr/>
          <p:nvPr/>
        </p:nvSpPr>
        <p:spPr>
          <a:xfrm>
            <a:off x="4421255" y="2456012"/>
            <a:ext cx="55193" cy="59438"/>
          </a:xfrm>
          <a:custGeom>
            <a:avLst/>
            <a:gdLst>
              <a:gd name="connsiteX0" fmla="*/ 123825 w 123825"/>
              <a:gd name="connsiteY0" fmla="*/ 133350 h 133350"/>
              <a:gd name="connsiteX1" fmla="*/ 63500 w 123825"/>
              <a:gd name="connsiteY1" fmla="*/ 34925 h 133350"/>
              <a:gd name="connsiteX2" fmla="*/ 0 w 123825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25" h="133350">
                <a:moveTo>
                  <a:pt x="123825" y="133350"/>
                </a:moveTo>
                <a:cubicBezTo>
                  <a:pt x="103981" y="95250"/>
                  <a:pt x="84137" y="57150"/>
                  <a:pt x="63500" y="34925"/>
                </a:cubicBezTo>
                <a:cubicBezTo>
                  <a:pt x="42863" y="12700"/>
                  <a:pt x="21431" y="6350"/>
                  <a:pt x="0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B63F807-4F7F-4477-BD60-22CD1CCF5CCB}"/>
              </a:ext>
            </a:extLst>
          </p:cNvPr>
          <p:cNvSpPr/>
          <p:nvPr/>
        </p:nvSpPr>
        <p:spPr>
          <a:xfrm>
            <a:off x="4497150" y="2425809"/>
            <a:ext cx="42833" cy="71850"/>
          </a:xfrm>
          <a:custGeom>
            <a:avLst/>
            <a:gdLst>
              <a:gd name="connsiteX0" fmla="*/ 0 w 221456"/>
              <a:gd name="connsiteY0" fmla="*/ 371475 h 371475"/>
              <a:gd name="connsiteX1" fmla="*/ 142875 w 221456"/>
              <a:gd name="connsiteY1" fmla="*/ 211932 h 371475"/>
              <a:gd name="connsiteX2" fmla="*/ 221456 w 221456"/>
              <a:gd name="connsiteY2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56" h="371475">
                <a:moveTo>
                  <a:pt x="0" y="371475"/>
                </a:moveTo>
                <a:cubicBezTo>
                  <a:pt x="52983" y="322659"/>
                  <a:pt x="105966" y="273844"/>
                  <a:pt x="142875" y="211932"/>
                </a:cubicBezTo>
                <a:cubicBezTo>
                  <a:pt x="179784" y="150019"/>
                  <a:pt x="200620" y="75009"/>
                  <a:pt x="221456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FE31B21-F9F4-47D3-A4B1-40E92361010A}"/>
              </a:ext>
            </a:extLst>
          </p:cNvPr>
          <p:cNvSpPr/>
          <p:nvPr/>
        </p:nvSpPr>
        <p:spPr>
          <a:xfrm>
            <a:off x="4379704" y="2521148"/>
            <a:ext cx="93497" cy="46057"/>
          </a:xfrm>
          <a:custGeom>
            <a:avLst/>
            <a:gdLst>
              <a:gd name="connsiteX0" fmla="*/ 483394 w 483394"/>
              <a:gd name="connsiteY0" fmla="*/ 0 h 238125"/>
              <a:gd name="connsiteX1" fmla="*/ 233362 w 483394"/>
              <a:gd name="connsiteY1" fmla="*/ 150019 h 238125"/>
              <a:gd name="connsiteX2" fmla="*/ 0 w 483394"/>
              <a:gd name="connsiteY2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394" h="238125">
                <a:moveTo>
                  <a:pt x="483394" y="0"/>
                </a:moveTo>
                <a:cubicBezTo>
                  <a:pt x="398661" y="55166"/>
                  <a:pt x="313928" y="110332"/>
                  <a:pt x="233362" y="150019"/>
                </a:cubicBezTo>
                <a:cubicBezTo>
                  <a:pt x="152796" y="189706"/>
                  <a:pt x="76398" y="213915"/>
                  <a:pt x="0" y="238125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8850328-39BE-4164-A133-9B0215FEEF71}"/>
              </a:ext>
            </a:extLst>
          </p:cNvPr>
          <p:cNvSpPr/>
          <p:nvPr/>
        </p:nvSpPr>
        <p:spPr>
          <a:xfrm>
            <a:off x="4487017" y="2529899"/>
            <a:ext cx="7831" cy="103169"/>
          </a:xfrm>
          <a:custGeom>
            <a:avLst/>
            <a:gdLst>
              <a:gd name="connsiteX0" fmla="*/ 0 w 40487"/>
              <a:gd name="connsiteY0" fmla="*/ 0 h 533400"/>
              <a:gd name="connsiteX1" fmla="*/ 40481 w 40487"/>
              <a:gd name="connsiteY1" fmla="*/ 247650 h 533400"/>
              <a:gd name="connsiteX2" fmla="*/ 2381 w 40487"/>
              <a:gd name="connsiteY2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87" h="533400">
                <a:moveTo>
                  <a:pt x="0" y="0"/>
                </a:moveTo>
                <a:cubicBezTo>
                  <a:pt x="20042" y="79375"/>
                  <a:pt x="40084" y="158750"/>
                  <a:pt x="40481" y="247650"/>
                </a:cubicBezTo>
                <a:cubicBezTo>
                  <a:pt x="40878" y="336550"/>
                  <a:pt x="21629" y="434975"/>
                  <a:pt x="2381" y="53340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72C8954-D7AC-42C9-AF87-AF57AE1F79C2}"/>
              </a:ext>
            </a:extLst>
          </p:cNvPr>
          <p:cNvSpPr/>
          <p:nvPr/>
        </p:nvSpPr>
        <p:spPr>
          <a:xfrm>
            <a:off x="4501295" y="2523450"/>
            <a:ext cx="72771" cy="33161"/>
          </a:xfrm>
          <a:custGeom>
            <a:avLst/>
            <a:gdLst>
              <a:gd name="connsiteX0" fmla="*/ 0 w 376237"/>
              <a:gd name="connsiteY0" fmla="*/ 0 h 171450"/>
              <a:gd name="connsiteX1" fmla="*/ 207169 w 376237"/>
              <a:gd name="connsiteY1" fmla="*/ 71438 h 171450"/>
              <a:gd name="connsiteX2" fmla="*/ 376237 w 37623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7" h="171450">
                <a:moveTo>
                  <a:pt x="0" y="0"/>
                </a:moveTo>
                <a:cubicBezTo>
                  <a:pt x="72231" y="21431"/>
                  <a:pt x="144463" y="42863"/>
                  <a:pt x="207169" y="71438"/>
                </a:cubicBezTo>
                <a:cubicBezTo>
                  <a:pt x="269875" y="100013"/>
                  <a:pt x="323056" y="135731"/>
                  <a:pt x="376237" y="17145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A35B4291-8AA7-41D6-A4E7-889D7D198065}"/>
              </a:ext>
            </a:extLst>
          </p:cNvPr>
          <p:cNvSpPr/>
          <p:nvPr/>
        </p:nvSpPr>
        <p:spPr>
          <a:xfrm>
            <a:off x="4707796" y="2059586"/>
            <a:ext cx="370434" cy="343327"/>
          </a:xfrm>
          <a:custGeom>
            <a:avLst/>
            <a:gdLst>
              <a:gd name="connsiteX0" fmla="*/ 188078 w 370434"/>
              <a:gd name="connsiteY0" fmla="*/ 0 h 343327"/>
              <a:gd name="connsiteX1" fmla="*/ 230668 w 370434"/>
              <a:gd name="connsiteY1" fmla="*/ 29733 h 343327"/>
              <a:gd name="connsiteX2" fmla="*/ 233065 w 370434"/>
              <a:gd name="connsiteY2" fmla="*/ 42239 h 343327"/>
              <a:gd name="connsiteX3" fmla="*/ 253667 w 370434"/>
              <a:gd name="connsiteY3" fmla="*/ 51044 h 343327"/>
              <a:gd name="connsiteX4" fmla="*/ 278845 w 370434"/>
              <a:gd name="connsiteY4" fmla="*/ 74716 h 343327"/>
              <a:gd name="connsiteX5" fmla="*/ 283735 w 370434"/>
              <a:gd name="connsiteY5" fmla="*/ 90066 h 343327"/>
              <a:gd name="connsiteX6" fmla="*/ 310042 w 370434"/>
              <a:gd name="connsiteY6" fmla="*/ 110026 h 343327"/>
              <a:gd name="connsiteX7" fmla="*/ 356924 w 370434"/>
              <a:gd name="connsiteY7" fmla="*/ 193911 h 343327"/>
              <a:gd name="connsiteX8" fmla="*/ 340327 w 370434"/>
              <a:gd name="connsiteY8" fmla="*/ 340038 h 343327"/>
              <a:gd name="connsiteX9" fmla="*/ 286571 w 370434"/>
              <a:gd name="connsiteY9" fmla="*/ 304180 h 343327"/>
              <a:gd name="connsiteX10" fmla="*/ 262931 w 370434"/>
              <a:gd name="connsiteY10" fmla="*/ 278379 h 343327"/>
              <a:gd name="connsiteX11" fmla="*/ 254978 w 370434"/>
              <a:gd name="connsiteY11" fmla="*/ 295299 h 343327"/>
              <a:gd name="connsiteX12" fmla="*/ 161759 w 370434"/>
              <a:gd name="connsiteY12" fmla="*/ 312738 h 343327"/>
              <a:gd name="connsiteX13" fmla="*/ 115845 w 370434"/>
              <a:gd name="connsiteY13" fmla="*/ 204531 h 343327"/>
              <a:gd name="connsiteX14" fmla="*/ 123113 w 370434"/>
              <a:gd name="connsiteY14" fmla="*/ 193241 h 343327"/>
              <a:gd name="connsiteX15" fmla="*/ 118029 w 370434"/>
              <a:gd name="connsiteY15" fmla="*/ 192534 h 343327"/>
              <a:gd name="connsiteX16" fmla="*/ 2119 w 370434"/>
              <a:gd name="connsiteY16" fmla="*/ 160610 h 343327"/>
              <a:gd name="connsiteX17" fmla="*/ 42019 w 370434"/>
              <a:gd name="connsiteY17" fmla="*/ 85366 h 343327"/>
              <a:gd name="connsiteX18" fmla="*/ 64036 w 370434"/>
              <a:gd name="connsiteY18" fmla="*/ 74106 h 343327"/>
              <a:gd name="connsiteX19" fmla="*/ 73167 w 370434"/>
              <a:gd name="connsiteY19" fmla="*/ 62066 h 343327"/>
              <a:gd name="connsiteX20" fmla="*/ 124858 w 370434"/>
              <a:gd name="connsiteY20" fmla="*/ 35084 h 343327"/>
              <a:gd name="connsiteX21" fmla="*/ 144956 w 370434"/>
              <a:gd name="connsiteY21" fmla="*/ 32512 h 343327"/>
              <a:gd name="connsiteX22" fmla="*/ 145489 w 370434"/>
              <a:gd name="connsiteY22" fmla="*/ 29733 h 343327"/>
              <a:gd name="connsiteX23" fmla="*/ 188078 w 370434"/>
              <a:gd name="connsiteY23" fmla="*/ 0 h 3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34" h="343327">
                <a:moveTo>
                  <a:pt x="188078" y="0"/>
                </a:moveTo>
                <a:cubicBezTo>
                  <a:pt x="207224" y="0"/>
                  <a:pt x="223651" y="12260"/>
                  <a:pt x="230668" y="29733"/>
                </a:cubicBezTo>
                <a:lnTo>
                  <a:pt x="233065" y="42239"/>
                </a:lnTo>
                <a:lnTo>
                  <a:pt x="253667" y="51044"/>
                </a:lnTo>
                <a:cubicBezTo>
                  <a:pt x="264297" y="57782"/>
                  <a:pt x="272900" y="65806"/>
                  <a:pt x="278845" y="74716"/>
                </a:cubicBezTo>
                <a:lnTo>
                  <a:pt x="283735" y="90066"/>
                </a:lnTo>
                <a:lnTo>
                  <a:pt x="310042" y="110026"/>
                </a:lnTo>
                <a:cubicBezTo>
                  <a:pt x="328254" y="129433"/>
                  <a:pt x="345320" y="158928"/>
                  <a:pt x="356924" y="193911"/>
                </a:cubicBezTo>
                <a:cubicBezTo>
                  <a:pt x="380131" y="263876"/>
                  <a:pt x="372700" y="362637"/>
                  <a:pt x="340327" y="340038"/>
                </a:cubicBezTo>
                <a:cubicBezTo>
                  <a:pt x="324140" y="328738"/>
                  <a:pt x="304783" y="319419"/>
                  <a:pt x="286571" y="304180"/>
                </a:cubicBezTo>
                <a:lnTo>
                  <a:pt x="262931" y="278379"/>
                </a:lnTo>
                <a:lnTo>
                  <a:pt x="254978" y="295299"/>
                </a:lnTo>
                <a:cubicBezTo>
                  <a:pt x="238599" y="322492"/>
                  <a:pt x="213685" y="337465"/>
                  <a:pt x="161759" y="312738"/>
                </a:cubicBezTo>
                <a:cubicBezTo>
                  <a:pt x="92522" y="279769"/>
                  <a:pt x="98856" y="247580"/>
                  <a:pt x="115845" y="204531"/>
                </a:cubicBezTo>
                <a:lnTo>
                  <a:pt x="123113" y="193241"/>
                </a:lnTo>
                <a:lnTo>
                  <a:pt x="118029" y="192534"/>
                </a:lnTo>
                <a:cubicBezTo>
                  <a:pt x="27051" y="169056"/>
                  <a:pt x="13255" y="185719"/>
                  <a:pt x="2119" y="160610"/>
                </a:cubicBezTo>
                <a:cubicBezTo>
                  <a:pt x="-6233" y="141779"/>
                  <a:pt x="10715" y="108168"/>
                  <a:pt x="42019" y="85366"/>
                </a:cubicBezTo>
                <a:lnTo>
                  <a:pt x="64036" y="74106"/>
                </a:lnTo>
                <a:lnTo>
                  <a:pt x="73167" y="62066"/>
                </a:lnTo>
                <a:cubicBezTo>
                  <a:pt x="85835" y="50180"/>
                  <a:pt x="103774" y="40736"/>
                  <a:pt x="124858" y="35084"/>
                </a:cubicBezTo>
                <a:lnTo>
                  <a:pt x="144956" y="32512"/>
                </a:lnTo>
                <a:lnTo>
                  <a:pt x="145489" y="29733"/>
                </a:lnTo>
                <a:cubicBezTo>
                  <a:pt x="152505" y="12260"/>
                  <a:pt x="168932" y="0"/>
                  <a:pt x="188078" y="0"/>
                </a:cubicBezTo>
                <a:close/>
              </a:path>
            </a:pathLst>
          </a:custGeom>
          <a:solidFill>
            <a:srgbClr val="BB8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7C3D61F9-264A-4CEF-A001-9758AFBA08F5}"/>
              </a:ext>
            </a:extLst>
          </p:cNvPr>
          <p:cNvSpPr/>
          <p:nvPr/>
        </p:nvSpPr>
        <p:spPr>
          <a:xfrm>
            <a:off x="4830779" y="2134233"/>
            <a:ext cx="154585" cy="133915"/>
          </a:xfrm>
          <a:custGeom>
            <a:avLst/>
            <a:gdLst>
              <a:gd name="connsiteX0" fmla="*/ 188078 w 370434"/>
              <a:gd name="connsiteY0" fmla="*/ 0 h 343327"/>
              <a:gd name="connsiteX1" fmla="*/ 230668 w 370434"/>
              <a:gd name="connsiteY1" fmla="*/ 29733 h 343327"/>
              <a:gd name="connsiteX2" fmla="*/ 233065 w 370434"/>
              <a:gd name="connsiteY2" fmla="*/ 42239 h 343327"/>
              <a:gd name="connsiteX3" fmla="*/ 253667 w 370434"/>
              <a:gd name="connsiteY3" fmla="*/ 51044 h 343327"/>
              <a:gd name="connsiteX4" fmla="*/ 278845 w 370434"/>
              <a:gd name="connsiteY4" fmla="*/ 74716 h 343327"/>
              <a:gd name="connsiteX5" fmla="*/ 283735 w 370434"/>
              <a:gd name="connsiteY5" fmla="*/ 90066 h 343327"/>
              <a:gd name="connsiteX6" fmla="*/ 310042 w 370434"/>
              <a:gd name="connsiteY6" fmla="*/ 110026 h 343327"/>
              <a:gd name="connsiteX7" fmla="*/ 356924 w 370434"/>
              <a:gd name="connsiteY7" fmla="*/ 193911 h 343327"/>
              <a:gd name="connsiteX8" fmla="*/ 340327 w 370434"/>
              <a:gd name="connsiteY8" fmla="*/ 340038 h 343327"/>
              <a:gd name="connsiteX9" fmla="*/ 286571 w 370434"/>
              <a:gd name="connsiteY9" fmla="*/ 304180 h 343327"/>
              <a:gd name="connsiteX10" fmla="*/ 262931 w 370434"/>
              <a:gd name="connsiteY10" fmla="*/ 278379 h 343327"/>
              <a:gd name="connsiteX11" fmla="*/ 254978 w 370434"/>
              <a:gd name="connsiteY11" fmla="*/ 295299 h 343327"/>
              <a:gd name="connsiteX12" fmla="*/ 161759 w 370434"/>
              <a:gd name="connsiteY12" fmla="*/ 312738 h 343327"/>
              <a:gd name="connsiteX13" fmla="*/ 115845 w 370434"/>
              <a:gd name="connsiteY13" fmla="*/ 204531 h 343327"/>
              <a:gd name="connsiteX14" fmla="*/ 123113 w 370434"/>
              <a:gd name="connsiteY14" fmla="*/ 193241 h 343327"/>
              <a:gd name="connsiteX15" fmla="*/ 118029 w 370434"/>
              <a:gd name="connsiteY15" fmla="*/ 192534 h 343327"/>
              <a:gd name="connsiteX16" fmla="*/ 2119 w 370434"/>
              <a:gd name="connsiteY16" fmla="*/ 160610 h 343327"/>
              <a:gd name="connsiteX17" fmla="*/ 42019 w 370434"/>
              <a:gd name="connsiteY17" fmla="*/ 85366 h 343327"/>
              <a:gd name="connsiteX18" fmla="*/ 64036 w 370434"/>
              <a:gd name="connsiteY18" fmla="*/ 74106 h 343327"/>
              <a:gd name="connsiteX19" fmla="*/ 73167 w 370434"/>
              <a:gd name="connsiteY19" fmla="*/ 62066 h 343327"/>
              <a:gd name="connsiteX20" fmla="*/ 124858 w 370434"/>
              <a:gd name="connsiteY20" fmla="*/ 35084 h 343327"/>
              <a:gd name="connsiteX21" fmla="*/ 144956 w 370434"/>
              <a:gd name="connsiteY21" fmla="*/ 32512 h 343327"/>
              <a:gd name="connsiteX22" fmla="*/ 145489 w 370434"/>
              <a:gd name="connsiteY22" fmla="*/ 29733 h 343327"/>
              <a:gd name="connsiteX23" fmla="*/ 188078 w 370434"/>
              <a:gd name="connsiteY23" fmla="*/ 0 h 3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34" h="343327">
                <a:moveTo>
                  <a:pt x="188078" y="0"/>
                </a:moveTo>
                <a:cubicBezTo>
                  <a:pt x="207224" y="0"/>
                  <a:pt x="223651" y="12260"/>
                  <a:pt x="230668" y="29733"/>
                </a:cubicBezTo>
                <a:lnTo>
                  <a:pt x="233065" y="42239"/>
                </a:lnTo>
                <a:lnTo>
                  <a:pt x="253667" y="51044"/>
                </a:lnTo>
                <a:cubicBezTo>
                  <a:pt x="264297" y="57782"/>
                  <a:pt x="272900" y="65806"/>
                  <a:pt x="278845" y="74716"/>
                </a:cubicBezTo>
                <a:lnTo>
                  <a:pt x="283735" y="90066"/>
                </a:lnTo>
                <a:lnTo>
                  <a:pt x="310042" y="110026"/>
                </a:lnTo>
                <a:cubicBezTo>
                  <a:pt x="328254" y="129433"/>
                  <a:pt x="345320" y="158928"/>
                  <a:pt x="356924" y="193911"/>
                </a:cubicBezTo>
                <a:cubicBezTo>
                  <a:pt x="380131" y="263876"/>
                  <a:pt x="372700" y="362637"/>
                  <a:pt x="340327" y="340038"/>
                </a:cubicBezTo>
                <a:cubicBezTo>
                  <a:pt x="324140" y="328738"/>
                  <a:pt x="304783" y="319419"/>
                  <a:pt x="286571" y="304180"/>
                </a:cubicBezTo>
                <a:lnTo>
                  <a:pt x="262931" y="278379"/>
                </a:lnTo>
                <a:lnTo>
                  <a:pt x="254978" y="295299"/>
                </a:lnTo>
                <a:cubicBezTo>
                  <a:pt x="238599" y="322492"/>
                  <a:pt x="213685" y="337465"/>
                  <a:pt x="161759" y="312738"/>
                </a:cubicBezTo>
                <a:cubicBezTo>
                  <a:pt x="92522" y="279769"/>
                  <a:pt x="98856" y="247580"/>
                  <a:pt x="115845" y="204531"/>
                </a:cubicBezTo>
                <a:lnTo>
                  <a:pt x="123113" y="193241"/>
                </a:lnTo>
                <a:lnTo>
                  <a:pt x="118029" y="192534"/>
                </a:lnTo>
                <a:cubicBezTo>
                  <a:pt x="27051" y="169056"/>
                  <a:pt x="13255" y="185719"/>
                  <a:pt x="2119" y="160610"/>
                </a:cubicBezTo>
                <a:cubicBezTo>
                  <a:pt x="-6233" y="141779"/>
                  <a:pt x="10715" y="108168"/>
                  <a:pt x="42019" y="85366"/>
                </a:cubicBezTo>
                <a:lnTo>
                  <a:pt x="64036" y="74106"/>
                </a:lnTo>
                <a:lnTo>
                  <a:pt x="73167" y="62066"/>
                </a:lnTo>
                <a:cubicBezTo>
                  <a:pt x="85835" y="50180"/>
                  <a:pt x="103774" y="40736"/>
                  <a:pt x="124858" y="35084"/>
                </a:cubicBezTo>
                <a:lnTo>
                  <a:pt x="144956" y="32512"/>
                </a:lnTo>
                <a:lnTo>
                  <a:pt x="145489" y="29733"/>
                </a:lnTo>
                <a:cubicBezTo>
                  <a:pt x="152505" y="12260"/>
                  <a:pt x="168932" y="0"/>
                  <a:pt x="188078" y="0"/>
                </a:cubicBezTo>
                <a:close/>
              </a:path>
            </a:pathLst>
          </a:custGeom>
          <a:solidFill>
            <a:srgbClr val="885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D167CF42-FE34-471A-8AE8-A692BC8E93E4}"/>
              </a:ext>
            </a:extLst>
          </p:cNvPr>
          <p:cNvSpPr/>
          <p:nvPr/>
        </p:nvSpPr>
        <p:spPr>
          <a:xfrm rot="19720834">
            <a:off x="4894286" y="2164024"/>
            <a:ext cx="51037" cy="66851"/>
          </a:xfrm>
          <a:prstGeom prst="ellipse">
            <a:avLst/>
          </a:prstGeom>
          <a:solidFill>
            <a:srgbClr val="E9D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B120EE-06D1-48A1-8C25-0A8FF762A8BA}"/>
              </a:ext>
            </a:extLst>
          </p:cNvPr>
          <p:cNvSpPr/>
          <p:nvPr/>
        </p:nvSpPr>
        <p:spPr>
          <a:xfrm rot="19720834" flipH="1">
            <a:off x="4909108" y="2182505"/>
            <a:ext cx="22366" cy="29296"/>
          </a:xfrm>
          <a:prstGeom prst="ellipse">
            <a:avLst/>
          </a:prstGeom>
          <a:solidFill>
            <a:srgbClr val="48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59950D3F-8A3F-4871-8D57-CB9768D02189}"/>
              </a:ext>
            </a:extLst>
          </p:cNvPr>
          <p:cNvSpPr/>
          <p:nvPr/>
        </p:nvSpPr>
        <p:spPr>
          <a:xfrm>
            <a:off x="4806860" y="2114535"/>
            <a:ext cx="97631" cy="66675"/>
          </a:xfrm>
          <a:custGeom>
            <a:avLst/>
            <a:gdLst>
              <a:gd name="connsiteX0" fmla="*/ 97631 w 97631"/>
              <a:gd name="connsiteY0" fmla="*/ 66675 h 66675"/>
              <a:gd name="connsiteX1" fmla="*/ 57150 w 97631"/>
              <a:gd name="connsiteY1" fmla="*/ 30956 h 66675"/>
              <a:gd name="connsiteX2" fmla="*/ 0 w 97631"/>
              <a:gd name="connsiteY2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66675">
                <a:moveTo>
                  <a:pt x="97631" y="66675"/>
                </a:moveTo>
                <a:cubicBezTo>
                  <a:pt x="85526" y="54371"/>
                  <a:pt x="73422" y="42068"/>
                  <a:pt x="57150" y="30956"/>
                </a:cubicBezTo>
                <a:cubicBezTo>
                  <a:pt x="40878" y="19844"/>
                  <a:pt x="20439" y="9922"/>
                  <a:pt x="0" y="0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0D7FB3ED-CC14-457C-8774-8C6680561FE0}"/>
              </a:ext>
            </a:extLst>
          </p:cNvPr>
          <p:cNvSpPr/>
          <p:nvPr/>
        </p:nvSpPr>
        <p:spPr>
          <a:xfrm>
            <a:off x="4930685" y="2116916"/>
            <a:ext cx="23812" cy="64294"/>
          </a:xfrm>
          <a:custGeom>
            <a:avLst/>
            <a:gdLst>
              <a:gd name="connsiteX0" fmla="*/ 0 w 23812"/>
              <a:gd name="connsiteY0" fmla="*/ 64294 h 64294"/>
              <a:gd name="connsiteX1" fmla="*/ 23812 w 23812"/>
              <a:gd name="connsiteY1" fmla="*/ 0 h 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2" h="64294">
                <a:moveTo>
                  <a:pt x="0" y="64294"/>
                </a:moveTo>
                <a:lnTo>
                  <a:pt x="23812" y="0"/>
                </a:ln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6DBFDC5D-CEB9-4437-8C23-D33A7DDD77E4}"/>
              </a:ext>
            </a:extLst>
          </p:cNvPr>
          <p:cNvSpPr/>
          <p:nvPr/>
        </p:nvSpPr>
        <p:spPr>
          <a:xfrm>
            <a:off x="4837816" y="2202641"/>
            <a:ext cx="66675" cy="42863"/>
          </a:xfrm>
          <a:custGeom>
            <a:avLst/>
            <a:gdLst>
              <a:gd name="connsiteX0" fmla="*/ 66675 w 66675"/>
              <a:gd name="connsiteY0" fmla="*/ 0 h 42863"/>
              <a:gd name="connsiteX1" fmla="*/ 0 w 66675"/>
              <a:gd name="connsiteY1" fmla="*/ 42863 h 4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" h="42863">
                <a:moveTo>
                  <a:pt x="66675" y="0"/>
                </a:moveTo>
                <a:lnTo>
                  <a:pt x="0" y="42863"/>
                </a:ln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E8DFB1C2-D1D0-4587-A1A4-9F69FF8D9283}"/>
              </a:ext>
            </a:extLst>
          </p:cNvPr>
          <p:cNvSpPr/>
          <p:nvPr/>
        </p:nvSpPr>
        <p:spPr>
          <a:xfrm>
            <a:off x="4930685" y="2226454"/>
            <a:ext cx="40481" cy="111919"/>
          </a:xfrm>
          <a:custGeom>
            <a:avLst/>
            <a:gdLst>
              <a:gd name="connsiteX0" fmla="*/ 0 w 40481"/>
              <a:gd name="connsiteY0" fmla="*/ 0 h 111919"/>
              <a:gd name="connsiteX1" fmla="*/ 28575 w 40481"/>
              <a:gd name="connsiteY1" fmla="*/ 54769 h 111919"/>
              <a:gd name="connsiteX2" fmla="*/ 40481 w 40481"/>
              <a:gd name="connsiteY2" fmla="*/ 111919 h 11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81" h="111919">
                <a:moveTo>
                  <a:pt x="0" y="0"/>
                </a:moveTo>
                <a:cubicBezTo>
                  <a:pt x="10914" y="18058"/>
                  <a:pt x="21828" y="36116"/>
                  <a:pt x="28575" y="54769"/>
                </a:cubicBezTo>
                <a:cubicBezTo>
                  <a:pt x="35322" y="73422"/>
                  <a:pt x="37901" y="92670"/>
                  <a:pt x="40481" y="111919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9D90084C-A18B-49C2-8B77-AF6E55B54866}"/>
              </a:ext>
            </a:extLst>
          </p:cNvPr>
          <p:cNvSpPr/>
          <p:nvPr/>
        </p:nvSpPr>
        <p:spPr>
          <a:xfrm>
            <a:off x="4937829" y="2202641"/>
            <a:ext cx="119062" cy="52388"/>
          </a:xfrm>
          <a:custGeom>
            <a:avLst/>
            <a:gdLst>
              <a:gd name="connsiteX0" fmla="*/ 0 w 119062"/>
              <a:gd name="connsiteY0" fmla="*/ 0 h 52388"/>
              <a:gd name="connsiteX1" fmla="*/ 88106 w 119062"/>
              <a:gd name="connsiteY1" fmla="*/ 42863 h 52388"/>
              <a:gd name="connsiteX2" fmla="*/ 119062 w 119062"/>
              <a:gd name="connsiteY2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" h="52388">
                <a:moveTo>
                  <a:pt x="0" y="0"/>
                </a:moveTo>
                <a:cubicBezTo>
                  <a:pt x="34131" y="17066"/>
                  <a:pt x="68262" y="34132"/>
                  <a:pt x="88106" y="42863"/>
                </a:cubicBezTo>
                <a:cubicBezTo>
                  <a:pt x="107950" y="51594"/>
                  <a:pt x="113506" y="51991"/>
                  <a:pt x="119062" y="52388"/>
                </a:cubicBezTo>
              </a:path>
            </a:pathLst>
          </a:custGeom>
          <a:noFill/>
          <a:ln w="12700" cap="rnd">
            <a:solidFill>
              <a:srgbClr val="E9D0E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4BBE7D56-C965-4C64-9318-F1BAAA230651}"/>
              </a:ext>
            </a:extLst>
          </p:cNvPr>
          <p:cNvSpPr/>
          <p:nvPr/>
        </p:nvSpPr>
        <p:spPr>
          <a:xfrm rot="21357794">
            <a:off x="6834344" y="2239753"/>
            <a:ext cx="1009980" cy="2729991"/>
          </a:xfrm>
          <a:custGeom>
            <a:avLst/>
            <a:gdLst>
              <a:gd name="connsiteX0" fmla="*/ 0 w 2159583"/>
              <a:gd name="connsiteY0" fmla="*/ 0 h 5837382"/>
              <a:gd name="connsiteX1" fmla="*/ 73891 w 2159583"/>
              <a:gd name="connsiteY1" fmla="*/ 646546 h 5837382"/>
              <a:gd name="connsiteX2" fmla="*/ 249382 w 2159583"/>
              <a:gd name="connsiteY2" fmla="*/ 1477818 h 5837382"/>
              <a:gd name="connsiteX3" fmla="*/ 572654 w 2159583"/>
              <a:gd name="connsiteY3" fmla="*/ 2225964 h 5837382"/>
              <a:gd name="connsiteX4" fmla="*/ 1006763 w 2159583"/>
              <a:gd name="connsiteY4" fmla="*/ 2881746 h 5837382"/>
              <a:gd name="connsiteX5" fmla="*/ 1431636 w 2159583"/>
              <a:gd name="connsiteY5" fmla="*/ 3509818 h 5837382"/>
              <a:gd name="connsiteX6" fmla="*/ 1828800 w 2159583"/>
              <a:gd name="connsiteY6" fmla="*/ 4119418 h 5837382"/>
              <a:gd name="connsiteX7" fmla="*/ 2004291 w 2159583"/>
              <a:gd name="connsiteY7" fmla="*/ 4645891 h 5837382"/>
              <a:gd name="connsiteX8" fmla="*/ 2142836 w 2159583"/>
              <a:gd name="connsiteY8" fmla="*/ 5200073 h 5837382"/>
              <a:gd name="connsiteX9" fmla="*/ 2152072 w 2159583"/>
              <a:gd name="connsiteY9" fmla="*/ 5837382 h 583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9583" h="5837382">
                <a:moveTo>
                  <a:pt x="0" y="0"/>
                </a:moveTo>
                <a:cubicBezTo>
                  <a:pt x="16163" y="200121"/>
                  <a:pt x="32327" y="400243"/>
                  <a:pt x="73891" y="646546"/>
                </a:cubicBezTo>
                <a:cubicBezTo>
                  <a:pt x="115455" y="892849"/>
                  <a:pt x="166255" y="1214582"/>
                  <a:pt x="249382" y="1477818"/>
                </a:cubicBezTo>
                <a:cubicBezTo>
                  <a:pt x="332509" y="1741054"/>
                  <a:pt x="446424" y="1991976"/>
                  <a:pt x="572654" y="2225964"/>
                </a:cubicBezTo>
                <a:cubicBezTo>
                  <a:pt x="698884" y="2459952"/>
                  <a:pt x="863599" y="2667770"/>
                  <a:pt x="1006763" y="2881746"/>
                </a:cubicBezTo>
                <a:cubicBezTo>
                  <a:pt x="1149927" y="3095722"/>
                  <a:pt x="1294630" y="3303539"/>
                  <a:pt x="1431636" y="3509818"/>
                </a:cubicBezTo>
                <a:cubicBezTo>
                  <a:pt x="1568642" y="3716097"/>
                  <a:pt x="1733358" y="3930073"/>
                  <a:pt x="1828800" y="4119418"/>
                </a:cubicBezTo>
                <a:cubicBezTo>
                  <a:pt x="1924243" y="4308764"/>
                  <a:pt x="1951952" y="4465782"/>
                  <a:pt x="2004291" y="4645891"/>
                </a:cubicBezTo>
                <a:cubicBezTo>
                  <a:pt x="2056630" y="4826000"/>
                  <a:pt x="2118206" y="5001491"/>
                  <a:pt x="2142836" y="5200073"/>
                </a:cubicBezTo>
                <a:cubicBezTo>
                  <a:pt x="2167466" y="5398655"/>
                  <a:pt x="2159769" y="5618018"/>
                  <a:pt x="2152072" y="5837382"/>
                </a:cubicBezTo>
              </a:path>
            </a:pathLst>
          </a:custGeom>
          <a:noFill/>
          <a:ln w="19050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자유형: 도형 313">
            <a:extLst>
              <a:ext uri="{FF2B5EF4-FFF2-40B4-BE49-F238E27FC236}">
                <a16:creationId xmlns:a16="http://schemas.microsoft.com/office/drawing/2014/main" id="{C9E9198F-EEF4-4E47-B297-B62BB92C1CB5}"/>
              </a:ext>
            </a:extLst>
          </p:cNvPr>
          <p:cNvSpPr/>
          <p:nvPr/>
        </p:nvSpPr>
        <p:spPr>
          <a:xfrm rot="21357794">
            <a:off x="6832100" y="3442706"/>
            <a:ext cx="478126" cy="187178"/>
          </a:xfrm>
          <a:custGeom>
            <a:avLst/>
            <a:gdLst>
              <a:gd name="connsiteX0" fmla="*/ 1022350 w 1022350"/>
              <a:gd name="connsiteY0" fmla="*/ 393700 h 400232"/>
              <a:gd name="connsiteX1" fmla="*/ 885825 w 1022350"/>
              <a:gd name="connsiteY1" fmla="*/ 396875 h 400232"/>
              <a:gd name="connsiteX2" fmla="*/ 628650 w 1022350"/>
              <a:gd name="connsiteY2" fmla="*/ 352425 h 400232"/>
              <a:gd name="connsiteX3" fmla="*/ 285750 w 1022350"/>
              <a:gd name="connsiteY3" fmla="*/ 215900 h 400232"/>
              <a:gd name="connsiteX4" fmla="*/ 60325 w 1022350"/>
              <a:gd name="connsiteY4" fmla="*/ 50800 h 400232"/>
              <a:gd name="connsiteX5" fmla="*/ 0 w 1022350"/>
              <a:gd name="connsiteY5" fmla="*/ 0 h 40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2350" h="400232">
                <a:moveTo>
                  <a:pt x="1022350" y="393700"/>
                </a:moveTo>
                <a:cubicBezTo>
                  <a:pt x="986896" y="398727"/>
                  <a:pt x="951442" y="403754"/>
                  <a:pt x="885825" y="396875"/>
                </a:cubicBezTo>
                <a:cubicBezTo>
                  <a:pt x="820208" y="389996"/>
                  <a:pt x="728662" y="382587"/>
                  <a:pt x="628650" y="352425"/>
                </a:cubicBezTo>
                <a:cubicBezTo>
                  <a:pt x="528637" y="322262"/>
                  <a:pt x="380471" y="266171"/>
                  <a:pt x="285750" y="215900"/>
                </a:cubicBezTo>
                <a:cubicBezTo>
                  <a:pt x="191029" y="165629"/>
                  <a:pt x="107950" y="86783"/>
                  <a:pt x="60325" y="50800"/>
                </a:cubicBezTo>
                <a:cubicBezTo>
                  <a:pt x="12700" y="14817"/>
                  <a:pt x="6350" y="7408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A71BD08-1883-4FBD-A96F-52802E8E42C9}"/>
              </a:ext>
            </a:extLst>
          </p:cNvPr>
          <p:cNvSpPr/>
          <p:nvPr/>
        </p:nvSpPr>
        <p:spPr>
          <a:xfrm rot="21357794">
            <a:off x="7109492" y="3520675"/>
            <a:ext cx="157396" cy="99486"/>
          </a:xfrm>
          <a:custGeom>
            <a:avLst/>
            <a:gdLst>
              <a:gd name="connsiteX0" fmla="*/ 336550 w 336550"/>
              <a:gd name="connsiteY0" fmla="*/ 212725 h 212725"/>
              <a:gd name="connsiteX1" fmla="*/ 171450 w 336550"/>
              <a:gd name="connsiteY1" fmla="*/ 152400 h 212725"/>
              <a:gd name="connsiteX2" fmla="*/ 0 w 336550"/>
              <a:gd name="connsiteY2" fmla="*/ 0 h 2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50" h="212725">
                <a:moveTo>
                  <a:pt x="336550" y="212725"/>
                </a:moveTo>
                <a:cubicBezTo>
                  <a:pt x="282046" y="200289"/>
                  <a:pt x="227542" y="187854"/>
                  <a:pt x="171450" y="152400"/>
                </a:cubicBezTo>
                <a:cubicBezTo>
                  <a:pt x="115358" y="116946"/>
                  <a:pt x="57679" y="58473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C0EBAE9-9E40-4F81-BB85-B5EB46B214CB}"/>
              </a:ext>
            </a:extLst>
          </p:cNvPr>
          <p:cNvSpPr/>
          <p:nvPr/>
        </p:nvSpPr>
        <p:spPr>
          <a:xfrm rot="21357794">
            <a:off x="7114165" y="3568457"/>
            <a:ext cx="56424" cy="13364"/>
          </a:xfrm>
          <a:custGeom>
            <a:avLst/>
            <a:gdLst>
              <a:gd name="connsiteX0" fmla="*/ 120650 w 120650"/>
              <a:gd name="connsiteY0" fmla="*/ 28575 h 28575"/>
              <a:gd name="connsiteX1" fmla="*/ 0 w 120650"/>
              <a:gd name="connsiteY1" fmla="*/ 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650" h="28575">
                <a:moveTo>
                  <a:pt x="120650" y="28575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5F5A4564-3855-44DF-A215-B8275D53B54C}"/>
              </a:ext>
            </a:extLst>
          </p:cNvPr>
          <p:cNvSpPr/>
          <p:nvPr/>
        </p:nvSpPr>
        <p:spPr>
          <a:xfrm rot="21357794">
            <a:off x="7082659" y="3620688"/>
            <a:ext cx="203427" cy="107640"/>
          </a:xfrm>
          <a:custGeom>
            <a:avLst/>
            <a:gdLst>
              <a:gd name="connsiteX0" fmla="*/ 434975 w 434975"/>
              <a:gd name="connsiteY0" fmla="*/ 0 h 230161"/>
              <a:gd name="connsiteX1" fmla="*/ 206375 w 434975"/>
              <a:gd name="connsiteY1" fmla="*/ 120650 h 230161"/>
              <a:gd name="connsiteX2" fmla="*/ 92075 w 434975"/>
              <a:gd name="connsiteY2" fmla="*/ 222250 h 230161"/>
              <a:gd name="connsiteX3" fmla="*/ 0 w 434975"/>
              <a:gd name="connsiteY3" fmla="*/ 215900 h 23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975" h="230161">
                <a:moveTo>
                  <a:pt x="434975" y="0"/>
                </a:moveTo>
                <a:cubicBezTo>
                  <a:pt x="349250" y="41804"/>
                  <a:pt x="263525" y="83608"/>
                  <a:pt x="206375" y="120650"/>
                </a:cubicBezTo>
                <a:cubicBezTo>
                  <a:pt x="149225" y="157692"/>
                  <a:pt x="126471" y="206375"/>
                  <a:pt x="92075" y="222250"/>
                </a:cubicBezTo>
                <a:cubicBezTo>
                  <a:pt x="57679" y="238125"/>
                  <a:pt x="28839" y="227012"/>
                  <a:pt x="0" y="2159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3A4EEB62-5C17-4B75-8733-D8D94B447947}"/>
              </a:ext>
            </a:extLst>
          </p:cNvPr>
          <p:cNvSpPr/>
          <p:nvPr/>
        </p:nvSpPr>
        <p:spPr>
          <a:xfrm rot="21357794">
            <a:off x="7066572" y="3675456"/>
            <a:ext cx="114334" cy="9395"/>
          </a:xfrm>
          <a:custGeom>
            <a:avLst/>
            <a:gdLst>
              <a:gd name="connsiteX0" fmla="*/ 244475 w 244475"/>
              <a:gd name="connsiteY0" fmla="*/ 0 h 20087"/>
              <a:gd name="connsiteX1" fmla="*/ 82550 w 244475"/>
              <a:gd name="connsiteY1" fmla="*/ 19050 h 20087"/>
              <a:gd name="connsiteX2" fmla="*/ 0 w 244475"/>
              <a:gd name="connsiteY2" fmla="*/ 15875 h 2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475" h="20087">
                <a:moveTo>
                  <a:pt x="244475" y="0"/>
                </a:moveTo>
                <a:cubicBezTo>
                  <a:pt x="183885" y="8202"/>
                  <a:pt x="123296" y="16404"/>
                  <a:pt x="82550" y="19050"/>
                </a:cubicBezTo>
                <a:cubicBezTo>
                  <a:pt x="41804" y="21696"/>
                  <a:pt x="20902" y="18785"/>
                  <a:pt x="0" y="15875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9" name="자유형: 도형 318">
            <a:extLst>
              <a:ext uri="{FF2B5EF4-FFF2-40B4-BE49-F238E27FC236}">
                <a16:creationId xmlns:a16="http://schemas.microsoft.com/office/drawing/2014/main" id="{5384D520-6841-4174-A35E-D5A72B2321F6}"/>
              </a:ext>
            </a:extLst>
          </p:cNvPr>
          <p:cNvSpPr/>
          <p:nvPr/>
        </p:nvSpPr>
        <p:spPr>
          <a:xfrm rot="21357794">
            <a:off x="7086443" y="3640466"/>
            <a:ext cx="138093" cy="8909"/>
          </a:xfrm>
          <a:custGeom>
            <a:avLst/>
            <a:gdLst>
              <a:gd name="connsiteX0" fmla="*/ 295275 w 295275"/>
              <a:gd name="connsiteY0" fmla="*/ 19050 h 19050"/>
              <a:gd name="connsiteX1" fmla="*/ 161925 w 295275"/>
              <a:gd name="connsiteY1" fmla="*/ 0 h 19050"/>
              <a:gd name="connsiteX2" fmla="*/ 0 w 295275"/>
              <a:gd name="connsiteY2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 h="19050">
                <a:moveTo>
                  <a:pt x="295275" y="19050"/>
                </a:moveTo>
                <a:cubicBezTo>
                  <a:pt x="253206" y="9525"/>
                  <a:pt x="211137" y="0"/>
                  <a:pt x="161925" y="0"/>
                </a:cubicBezTo>
                <a:cubicBezTo>
                  <a:pt x="112713" y="0"/>
                  <a:pt x="56356" y="9525"/>
                  <a:pt x="0" y="1905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0" name="자유형: 도형 319">
            <a:extLst>
              <a:ext uri="{FF2B5EF4-FFF2-40B4-BE49-F238E27FC236}">
                <a16:creationId xmlns:a16="http://schemas.microsoft.com/office/drawing/2014/main" id="{80AB61CB-BCB7-46B4-B259-2C54477A8396}"/>
              </a:ext>
            </a:extLst>
          </p:cNvPr>
          <p:cNvSpPr/>
          <p:nvPr/>
        </p:nvSpPr>
        <p:spPr>
          <a:xfrm rot="21357794">
            <a:off x="7015458" y="3450785"/>
            <a:ext cx="92061" cy="149971"/>
          </a:xfrm>
          <a:custGeom>
            <a:avLst/>
            <a:gdLst>
              <a:gd name="connsiteX0" fmla="*/ 196850 w 196850"/>
              <a:gd name="connsiteY0" fmla="*/ 320675 h 320675"/>
              <a:gd name="connsiteX1" fmla="*/ 120650 w 196850"/>
              <a:gd name="connsiteY1" fmla="*/ 231775 h 320675"/>
              <a:gd name="connsiteX2" fmla="*/ 76200 w 196850"/>
              <a:gd name="connsiteY2" fmla="*/ 114300 h 320675"/>
              <a:gd name="connsiteX3" fmla="*/ 0 w 196850"/>
              <a:gd name="connsiteY3" fmla="*/ 0 h 32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320675">
                <a:moveTo>
                  <a:pt x="196850" y="320675"/>
                </a:moveTo>
                <a:cubicBezTo>
                  <a:pt x="168804" y="293423"/>
                  <a:pt x="140758" y="266171"/>
                  <a:pt x="120650" y="231775"/>
                </a:cubicBezTo>
                <a:cubicBezTo>
                  <a:pt x="100542" y="197379"/>
                  <a:pt x="96308" y="152929"/>
                  <a:pt x="76200" y="114300"/>
                </a:cubicBezTo>
                <a:cubicBezTo>
                  <a:pt x="56092" y="75671"/>
                  <a:pt x="28046" y="37835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1" name="자유형: 도형 320">
            <a:extLst>
              <a:ext uri="{FF2B5EF4-FFF2-40B4-BE49-F238E27FC236}">
                <a16:creationId xmlns:a16="http://schemas.microsoft.com/office/drawing/2014/main" id="{C9A8D0A2-6302-40D6-AF8D-FD1B237B916C}"/>
              </a:ext>
            </a:extLst>
          </p:cNvPr>
          <p:cNvSpPr/>
          <p:nvPr/>
        </p:nvSpPr>
        <p:spPr>
          <a:xfrm rot="21357794">
            <a:off x="6994560" y="3528401"/>
            <a:ext cx="81667" cy="35637"/>
          </a:xfrm>
          <a:custGeom>
            <a:avLst/>
            <a:gdLst>
              <a:gd name="connsiteX0" fmla="*/ 174625 w 174625"/>
              <a:gd name="connsiteY0" fmla="*/ 76200 h 76200"/>
              <a:gd name="connsiteX1" fmla="*/ 60325 w 174625"/>
              <a:gd name="connsiteY1" fmla="*/ 34925 h 76200"/>
              <a:gd name="connsiteX2" fmla="*/ 0 w 174625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625" h="76200">
                <a:moveTo>
                  <a:pt x="174625" y="76200"/>
                </a:moveTo>
                <a:cubicBezTo>
                  <a:pt x="132027" y="61912"/>
                  <a:pt x="89429" y="47625"/>
                  <a:pt x="60325" y="34925"/>
                </a:cubicBezTo>
                <a:cubicBezTo>
                  <a:pt x="31221" y="22225"/>
                  <a:pt x="15610" y="11112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2" name="자유형: 도형 321">
            <a:extLst>
              <a:ext uri="{FF2B5EF4-FFF2-40B4-BE49-F238E27FC236}">
                <a16:creationId xmlns:a16="http://schemas.microsoft.com/office/drawing/2014/main" id="{C7140C72-9DD3-43D5-9331-8A0B25F18375}"/>
              </a:ext>
            </a:extLst>
          </p:cNvPr>
          <p:cNvSpPr/>
          <p:nvPr/>
        </p:nvSpPr>
        <p:spPr>
          <a:xfrm rot="21357794">
            <a:off x="7005074" y="3501565"/>
            <a:ext cx="62364" cy="50486"/>
          </a:xfrm>
          <a:custGeom>
            <a:avLst/>
            <a:gdLst>
              <a:gd name="connsiteX0" fmla="*/ 133350 w 133350"/>
              <a:gd name="connsiteY0" fmla="*/ 107950 h 107950"/>
              <a:gd name="connsiteX1" fmla="*/ 34925 w 133350"/>
              <a:gd name="connsiteY1" fmla="*/ 28575 h 107950"/>
              <a:gd name="connsiteX2" fmla="*/ 0 w 133350"/>
              <a:gd name="connsiteY2" fmla="*/ 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107950">
                <a:moveTo>
                  <a:pt x="133350" y="107950"/>
                </a:moveTo>
                <a:lnTo>
                  <a:pt x="34925" y="28575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3" name="자유형: 도형 322">
            <a:extLst>
              <a:ext uri="{FF2B5EF4-FFF2-40B4-BE49-F238E27FC236}">
                <a16:creationId xmlns:a16="http://schemas.microsoft.com/office/drawing/2014/main" id="{EECE3D74-479D-44A2-98A6-F6E7B556A565}"/>
              </a:ext>
            </a:extLst>
          </p:cNvPr>
          <p:cNvSpPr/>
          <p:nvPr/>
        </p:nvSpPr>
        <p:spPr>
          <a:xfrm rot="21357794">
            <a:off x="6918868" y="3602080"/>
            <a:ext cx="169274" cy="18125"/>
          </a:xfrm>
          <a:custGeom>
            <a:avLst/>
            <a:gdLst>
              <a:gd name="connsiteX0" fmla="*/ 361950 w 361950"/>
              <a:gd name="connsiteY0" fmla="*/ 0 h 38754"/>
              <a:gd name="connsiteX1" fmla="*/ 206375 w 361950"/>
              <a:gd name="connsiteY1" fmla="*/ 28575 h 38754"/>
              <a:gd name="connsiteX2" fmla="*/ 79375 w 361950"/>
              <a:gd name="connsiteY2" fmla="*/ 38100 h 38754"/>
              <a:gd name="connsiteX3" fmla="*/ 0 w 361950"/>
              <a:gd name="connsiteY3" fmla="*/ 12700 h 3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8754">
                <a:moveTo>
                  <a:pt x="361950" y="0"/>
                </a:moveTo>
                <a:cubicBezTo>
                  <a:pt x="307710" y="11112"/>
                  <a:pt x="253471" y="22225"/>
                  <a:pt x="206375" y="28575"/>
                </a:cubicBezTo>
                <a:cubicBezTo>
                  <a:pt x="159279" y="34925"/>
                  <a:pt x="113771" y="40746"/>
                  <a:pt x="79375" y="38100"/>
                </a:cubicBezTo>
                <a:cubicBezTo>
                  <a:pt x="44979" y="35454"/>
                  <a:pt x="22489" y="24077"/>
                  <a:pt x="0" y="127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4" name="자유형: 도형 323">
            <a:extLst>
              <a:ext uri="{FF2B5EF4-FFF2-40B4-BE49-F238E27FC236}">
                <a16:creationId xmlns:a16="http://schemas.microsoft.com/office/drawing/2014/main" id="{5000E76B-2874-4A12-842F-47F85A0F1C57}"/>
              </a:ext>
            </a:extLst>
          </p:cNvPr>
          <p:cNvSpPr/>
          <p:nvPr/>
        </p:nvSpPr>
        <p:spPr>
          <a:xfrm rot="21357794">
            <a:off x="6925217" y="3584811"/>
            <a:ext cx="98001" cy="29697"/>
          </a:xfrm>
          <a:custGeom>
            <a:avLst/>
            <a:gdLst>
              <a:gd name="connsiteX0" fmla="*/ 209550 w 209550"/>
              <a:gd name="connsiteY0" fmla="*/ 63500 h 63500"/>
              <a:gd name="connsiteX1" fmla="*/ 92075 w 209550"/>
              <a:gd name="connsiteY1" fmla="*/ 28575 h 63500"/>
              <a:gd name="connsiteX2" fmla="*/ 0 w 209550"/>
              <a:gd name="connsiteY2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63500">
                <a:moveTo>
                  <a:pt x="209550" y="63500"/>
                </a:moveTo>
                <a:lnTo>
                  <a:pt x="92075" y="28575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5" name="자유형: 도형 324">
            <a:extLst>
              <a:ext uri="{FF2B5EF4-FFF2-40B4-BE49-F238E27FC236}">
                <a16:creationId xmlns:a16="http://schemas.microsoft.com/office/drawing/2014/main" id="{B561DD3C-4E63-4D24-A1FB-E797D22A6220}"/>
              </a:ext>
            </a:extLst>
          </p:cNvPr>
          <p:cNvSpPr/>
          <p:nvPr/>
        </p:nvSpPr>
        <p:spPr>
          <a:xfrm rot="21357794">
            <a:off x="6865085" y="3376837"/>
            <a:ext cx="84637" cy="170760"/>
          </a:xfrm>
          <a:custGeom>
            <a:avLst/>
            <a:gdLst>
              <a:gd name="connsiteX0" fmla="*/ 180975 w 180975"/>
              <a:gd name="connsiteY0" fmla="*/ 365125 h 365125"/>
              <a:gd name="connsiteX1" fmla="*/ 168275 w 180975"/>
              <a:gd name="connsiteY1" fmla="*/ 250825 h 365125"/>
              <a:gd name="connsiteX2" fmla="*/ 133350 w 180975"/>
              <a:gd name="connsiteY2" fmla="*/ 133350 h 365125"/>
              <a:gd name="connsiteX3" fmla="*/ 0 w 180975"/>
              <a:gd name="connsiteY3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" h="365125">
                <a:moveTo>
                  <a:pt x="180975" y="365125"/>
                </a:moveTo>
                <a:cubicBezTo>
                  <a:pt x="178593" y="327289"/>
                  <a:pt x="176212" y="289454"/>
                  <a:pt x="168275" y="250825"/>
                </a:cubicBezTo>
                <a:cubicBezTo>
                  <a:pt x="160337" y="212196"/>
                  <a:pt x="161396" y="175154"/>
                  <a:pt x="133350" y="133350"/>
                </a:cubicBezTo>
                <a:cubicBezTo>
                  <a:pt x="105304" y="91546"/>
                  <a:pt x="52652" y="45773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6" name="자유형: 도형 325">
            <a:extLst>
              <a:ext uri="{FF2B5EF4-FFF2-40B4-BE49-F238E27FC236}">
                <a16:creationId xmlns:a16="http://schemas.microsoft.com/office/drawing/2014/main" id="{0C5C1BF4-16ED-4CC9-A978-DFA5D803F81F}"/>
              </a:ext>
            </a:extLst>
          </p:cNvPr>
          <p:cNvSpPr/>
          <p:nvPr/>
        </p:nvSpPr>
        <p:spPr>
          <a:xfrm rot="21357794">
            <a:off x="6907310" y="3359415"/>
            <a:ext cx="27288" cy="96516"/>
          </a:xfrm>
          <a:custGeom>
            <a:avLst/>
            <a:gdLst>
              <a:gd name="connsiteX0" fmla="*/ 57150 w 58349"/>
              <a:gd name="connsiteY0" fmla="*/ 206375 h 206375"/>
              <a:gd name="connsiteX1" fmla="*/ 50800 w 58349"/>
              <a:gd name="connsiteY1" fmla="*/ 66675 h 206375"/>
              <a:gd name="connsiteX2" fmla="*/ 0 w 58349"/>
              <a:gd name="connsiteY2" fmla="*/ 0 h 20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9" h="206375">
                <a:moveTo>
                  <a:pt x="57150" y="206375"/>
                </a:moveTo>
                <a:cubicBezTo>
                  <a:pt x="58737" y="153723"/>
                  <a:pt x="60325" y="101071"/>
                  <a:pt x="50800" y="66675"/>
                </a:cubicBezTo>
                <a:cubicBezTo>
                  <a:pt x="41275" y="32279"/>
                  <a:pt x="20637" y="16139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7" name="자유형: 도형 326">
            <a:extLst>
              <a:ext uri="{FF2B5EF4-FFF2-40B4-BE49-F238E27FC236}">
                <a16:creationId xmlns:a16="http://schemas.microsoft.com/office/drawing/2014/main" id="{F9BD57CB-C4C6-4EAC-B533-B4FF24696372}"/>
              </a:ext>
            </a:extLst>
          </p:cNvPr>
          <p:cNvSpPr/>
          <p:nvPr/>
        </p:nvSpPr>
        <p:spPr>
          <a:xfrm rot="21357794">
            <a:off x="6847794" y="3419441"/>
            <a:ext cx="89092" cy="59394"/>
          </a:xfrm>
          <a:custGeom>
            <a:avLst/>
            <a:gdLst>
              <a:gd name="connsiteX0" fmla="*/ 190500 w 190500"/>
              <a:gd name="connsiteY0" fmla="*/ 127000 h 127000"/>
              <a:gd name="connsiteX1" fmla="*/ 95250 w 190500"/>
              <a:gd name="connsiteY1" fmla="*/ 66675 h 127000"/>
              <a:gd name="connsiteX2" fmla="*/ 0 w 190500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27000">
                <a:moveTo>
                  <a:pt x="190500" y="127000"/>
                </a:moveTo>
                <a:cubicBezTo>
                  <a:pt x="158750" y="107421"/>
                  <a:pt x="127000" y="87842"/>
                  <a:pt x="95250" y="66675"/>
                </a:cubicBezTo>
                <a:cubicBezTo>
                  <a:pt x="63500" y="45508"/>
                  <a:pt x="31750" y="22754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8" name="자유형: 도형 327">
            <a:extLst>
              <a:ext uri="{FF2B5EF4-FFF2-40B4-BE49-F238E27FC236}">
                <a16:creationId xmlns:a16="http://schemas.microsoft.com/office/drawing/2014/main" id="{6C58516D-A6E8-4A94-9201-2A5287CF653A}"/>
              </a:ext>
            </a:extLst>
          </p:cNvPr>
          <p:cNvSpPr/>
          <p:nvPr/>
        </p:nvSpPr>
        <p:spPr>
          <a:xfrm rot="21357794">
            <a:off x="6829978" y="3437607"/>
            <a:ext cx="72758" cy="24966"/>
          </a:xfrm>
          <a:custGeom>
            <a:avLst/>
            <a:gdLst>
              <a:gd name="connsiteX0" fmla="*/ 155575 w 155575"/>
              <a:gd name="connsiteY0" fmla="*/ 50800 h 53382"/>
              <a:gd name="connsiteX1" fmla="*/ 53975 w 155575"/>
              <a:gd name="connsiteY1" fmla="*/ 47625 h 53382"/>
              <a:gd name="connsiteX2" fmla="*/ 0 w 155575"/>
              <a:gd name="connsiteY2" fmla="*/ 0 h 5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75" h="53382">
                <a:moveTo>
                  <a:pt x="155575" y="50800"/>
                </a:moveTo>
                <a:cubicBezTo>
                  <a:pt x="117739" y="53446"/>
                  <a:pt x="79904" y="56092"/>
                  <a:pt x="53975" y="47625"/>
                </a:cubicBezTo>
                <a:cubicBezTo>
                  <a:pt x="28046" y="39158"/>
                  <a:pt x="14023" y="19579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9" name="자유형: 도형 328">
            <a:extLst>
              <a:ext uri="{FF2B5EF4-FFF2-40B4-BE49-F238E27FC236}">
                <a16:creationId xmlns:a16="http://schemas.microsoft.com/office/drawing/2014/main" id="{98708F34-884B-489E-997B-BB5213D0B888}"/>
              </a:ext>
            </a:extLst>
          </p:cNvPr>
          <p:cNvSpPr/>
          <p:nvPr/>
        </p:nvSpPr>
        <p:spPr>
          <a:xfrm rot="21357794">
            <a:off x="6795370" y="3507974"/>
            <a:ext cx="173729" cy="54940"/>
          </a:xfrm>
          <a:custGeom>
            <a:avLst/>
            <a:gdLst>
              <a:gd name="connsiteX0" fmla="*/ 371475 w 371475"/>
              <a:gd name="connsiteY0" fmla="*/ 117475 h 117475"/>
              <a:gd name="connsiteX1" fmla="*/ 155575 w 371475"/>
              <a:gd name="connsiteY1" fmla="*/ 69850 h 117475"/>
              <a:gd name="connsiteX2" fmla="*/ 0 w 371475"/>
              <a:gd name="connsiteY2" fmla="*/ 0 h 11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475" h="117475">
                <a:moveTo>
                  <a:pt x="371475" y="117475"/>
                </a:moveTo>
                <a:cubicBezTo>
                  <a:pt x="294481" y="103452"/>
                  <a:pt x="217487" y="89429"/>
                  <a:pt x="155575" y="69850"/>
                </a:cubicBezTo>
                <a:cubicBezTo>
                  <a:pt x="93663" y="50271"/>
                  <a:pt x="46831" y="25135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0" name="자유형: 도형 329">
            <a:extLst>
              <a:ext uri="{FF2B5EF4-FFF2-40B4-BE49-F238E27FC236}">
                <a16:creationId xmlns:a16="http://schemas.microsoft.com/office/drawing/2014/main" id="{6CFB84BF-8843-4A38-99DF-DBEABABCB5E9}"/>
              </a:ext>
            </a:extLst>
          </p:cNvPr>
          <p:cNvSpPr/>
          <p:nvPr/>
        </p:nvSpPr>
        <p:spPr>
          <a:xfrm rot="21357794">
            <a:off x="6813872" y="3491505"/>
            <a:ext cx="54940" cy="51970"/>
          </a:xfrm>
          <a:custGeom>
            <a:avLst/>
            <a:gdLst>
              <a:gd name="connsiteX0" fmla="*/ 117475 w 117475"/>
              <a:gd name="connsiteY0" fmla="*/ 111125 h 111125"/>
              <a:gd name="connsiteX1" fmla="*/ 25400 w 117475"/>
              <a:gd name="connsiteY1" fmla="*/ 41275 h 111125"/>
              <a:gd name="connsiteX2" fmla="*/ 0 w 117475"/>
              <a:gd name="connsiteY2" fmla="*/ 0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" h="111125">
                <a:moveTo>
                  <a:pt x="117475" y="111125"/>
                </a:moveTo>
                <a:cubicBezTo>
                  <a:pt x="81227" y="85460"/>
                  <a:pt x="44979" y="59796"/>
                  <a:pt x="25400" y="41275"/>
                </a:cubicBezTo>
                <a:cubicBezTo>
                  <a:pt x="5821" y="22754"/>
                  <a:pt x="2910" y="11377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1" name="자유형: 도형 330">
            <a:extLst>
              <a:ext uri="{FF2B5EF4-FFF2-40B4-BE49-F238E27FC236}">
                <a16:creationId xmlns:a16="http://schemas.microsoft.com/office/drawing/2014/main" id="{BC178992-4286-4412-8988-B0E0CE91196D}"/>
              </a:ext>
            </a:extLst>
          </p:cNvPr>
          <p:cNvSpPr/>
          <p:nvPr/>
        </p:nvSpPr>
        <p:spPr>
          <a:xfrm rot="21357794">
            <a:off x="6787014" y="3543794"/>
            <a:ext cx="102456" cy="28272"/>
          </a:xfrm>
          <a:custGeom>
            <a:avLst/>
            <a:gdLst>
              <a:gd name="connsiteX0" fmla="*/ 219075 w 219075"/>
              <a:gd name="connsiteY0" fmla="*/ 12700 h 60451"/>
              <a:gd name="connsiteX1" fmla="*/ 149225 w 219075"/>
              <a:gd name="connsiteY1" fmla="*/ 60325 h 60451"/>
              <a:gd name="connsiteX2" fmla="*/ 0 w 219075"/>
              <a:gd name="connsiteY2" fmla="*/ 0 h 6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075" h="60451">
                <a:moveTo>
                  <a:pt x="219075" y="12700"/>
                </a:moveTo>
                <a:cubicBezTo>
                  <a:pt x="202406" y="37571"/>
                  <a:pt x="185737" y="62442"/>
                  <a:pt x="149225" y="60325"/>
                </a:cubicBezTo>
                <a:cubicBezTo>
                  <a:pt x="112713" y="58208"/>
                  <a:pt x="56356" y="29104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2" name="자유형: 도형 331">
            <a:extLst>
              <a:ext uri="{FF2B5EF4-FFF2-40B4-BE49-F238E27FC236}">
                <a16:creationId xmlns:a16="http://schemas.microsoft.com/office/drawing/2014/main" id="{A660ADE1-4410-4B43-9DF4-D67C4934EB27}"/>
              </a:ext>
            </a:extLst>
          </p:cNvPr>
          <p:cNvSpPr/>
          <p:nvPr/>
        </p:nvSpPr>
        <p:spPr>
          <a:xfrm rot="21357794">
            <a:off x="6545246" y="2710560"/>
            <a:ext cx="421701" cy="442490"/>
          </a:xfrm>
          <a:custGeom>
            <a:avLst/>
            <a:gdLst>
              <a:gd name="connsiteX0" fmla="*/ 901700 w 901700"/>
              <a:gd name="connsiteY0" fmla="*/ 946150 h 946150"/>
              <a:gd name="connsiteX1" fmla="*/ 638175 w 901700"/>
              <a:gd name="connsiteY1" fmla="*/ 796925 h 946150"/>
              <a:gd name="connsiteX2" fmla="*/ 457200 w 901700"/>
              <a:gd name="connsiteY2" fmla="*/ 596900 h 946150"/>
              <a:gd name="connsiteX3" fmla="*/ 279400 w 901700"/>
              <a:gd name="connsiteY3" fmla="*/ 342900 h 946150"/>
              <a:gd name="connsiteX4" fmla="*/ 76200 w 901700"/>
              <a:gd name="connsiteY4" fmla="*/ 92075 h 946150"/>
              <a:gd name="connsiteX5" fmla="*/ 0 w 901700"/>
              <a:gd name="connsiteY5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700" h="946150">
                <a:moveTo>
                  <a:pt x="901700" y="946150"/>
                </a:moveTo>
                <a:cubicBezTo>
                  <a:pt x="806979" y="900641"/>
                  <a:pt x="712258" y="855133"/>
                  <a:pt x="638175" y="796925"/>
                </a:cubicBezTo>
                <a:cubicBezTo>
                  <a:pt x="564092" y="738717"/>
                  <a:pt x="516996" y="672571"/>
                  <a:pt x="457200" y="596900"/>
                </a:cubicBezTo>
                <a:cubicBezTo>
                  <a:pt x="397404" y="521229"/>
                  <a:pt x="342900" y="427037"/>
                  <a:pt x="279400" y="342900"/>
                </a:cubicBezTo>
                <a:cubicBezTo>
                  <a:pt x="215900" y="258762"/>
                  <a:pt x="122767" y="149225"/>
                  <a:pt x="76200" y="92075"/>
                </a:cubicBezTo>
                <a:cubicBezTo>
                  <a:pt x="29633" y="34925"/>
                  <a:pt x="14816" y="17462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3" name="자유형: 도형 332">
            <a:extLst>
              <a:ext uri="{FF2B5EF4-FFF2-40B4-BE49-F238E27FC236}">
                <a16:creationId xmlns:a16="http://schemas.microsoft.com/office/drawing/2014/main" id="{B5565FF4-1C97-4048-97C9-AD7DEDA3A31E}"/>
              </a:ext>
            </a:extLst>
          </p:cNvPr>
          <p:cNvSpPr/>
          <p:nvPr/>
        </p:nvSpPr>
        <p:spPr>
          <a:xfrm rot="21357794">
            <a:off x="6829776" y="3117377"/>
            <a:ext cx="98001" cy="26044"/>
          </a:xfrm>
          <a:custGeom>
            <a:avLst/>
            <a:gdLst>
              <a:gd name="connsiteX0" fmla="*/ 209550 w 209550"/>
              <a:gd name="connsiteY0" fmla="*/ 4888 h 55688"/>
              <a:gd name="connsiteX1" fmla="*/ 63500 w 209550"/>
              <a:gd name="connsiteY1" fmla="*/ 4888 h 55688"/>
              <a:gd name="connsiteX2" fmla="*/ 0 w 209550"/>
              <a:gd name="connsiteY2" fmla="*/ 55688 h 5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55688">
                <a:moveTo>
                  <a:pt x="209550" y="4888"/>
                </a:moveTo>
                <a:cubicBezTo>
                  <a:pt x="153987" y="654"/>
                  <a:pt x="98425" y="-3579"/>
                  <a:pt x="63500" y="4888"/>
                </a:cubicBezTo>
                <a:cubicBezTo>
                  <a:pt x="28575" y="13355"/>
                  <a:pt x="14287" y="34521"/>
                  <a:pt x="0" y="55688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4" name="자유형: 도형 333">
            <a:extLst>
              <a:ext uri="{FF2B5EF4-FFF2-40B4-BE49-F238E27FC236}">
                <a16:creationId xmlns:a16="http://schemas.microsoft.com/office/drawing/2014/main" id="{3FA20E57-410E-4212-AA6E-37E2C365CB79}"/>
              </a:ext>
            </a:extLst>
          </p:cNvPr>
          <p:cNvSpPr/>
          <p:nvPr/>
        </p:nvSpPr>
        <p:spPr>
          <a:xfrm rot="21357794">
            <a:off x="6766067" y="3060832"/>
            <a:ext cx="80183" cy="63849"/>
          </a:xfrm>
          <a:custGeom>
            <a:avLst/>
            <a:gdLst>
              <a:gd name="connsiteX0" fmla="*/ 171450 w 171450"/>
              <a:gd name="connsiteY0" fmla="*/ 136525 h 136525"/>
              <a:gd name="connsiteX1" fmla="*/ 73025 w 171450"/>
              <a:gd name="connsiteY1" fmla="*/ 44450 h 136525"/>
              <a:gd name="connsiteX2" fmla="*/ 0 w 171450"/>
              <a:gd name="connsiteY2" fmla="*/ 0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136525">
                <a:moveTo>
                  <a:pt x="171450" y="136525"/>
                </a:moveTo>
                <a:cubicBezTo>
                  <a:pt x="136525" y="101864"/>
                  <a:pt x="101600" y="67204"/>
                  <a:pt x="73025" y="44450"/>
                </a:cubicBezTo>
                <a:cubicBezTo>
                  <a:pt x="44450" y="21696"/>
                  <a:pt x="22225" y="10848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5" name="자유형: 도형 334">
            <a:extLst>
              <a:ext uri="{FF2B5EF4-FFF2-40B4-BE49-F238E27FC236}">
                <a16:creationId xmlns:a16="http://schemas.microsoft.com/office/drawing/2014/main" id="{FEEFEB80-C135-49ED-8FCC-000DDFC94B43}"/>
              </a:ext>
            </a:extLst>
          </p:cNvPr>
          <p:cNvSpPr/>
          <p:nvPr/>
        </p:nvSpPr>
        <p:spPr>
          <a:xfrm rot="21357794">
            <a:off x="6710029" y="2836814"/>
            <a:ext cx="178184" cy="270246"/>
          </a:xfrm>
          <a:custGeom>
            <a:avLst/>
            <a:gdLst>
              <a:gd name="connsiteX0" fmla="*/ 381000 w 381000"/>
              <a:gd name="connsiteY0" fmla="*/ 577850 h 577850"/>
              <a:gd name="connsiteX1" fmla="*/ 215900 w 381000"/>
              <a:gd name="connsiteY1" fmla="*/ 400050 h 577850"/>
              <a:gd name="connsiteX2" fmla="*/ 127000 w 381000"/>
              <a:gd name="connsiteY2" fmla="*/ 187325 h 577850"/>
              <a:gd name="connsiteX3" fmla="*/ 0 w 38100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7850">
                <a:moveTo>
                  <a:pt x="381000" y="577850"/>
                </a:moveTo>
                <a:cubicBezTo>
                  <a:pt x="319616" y="521493"/>
                  <a:pt x="258233" y="465137"/>
                  <a:pt x="215900" y="400050"/>
                </a:cubicBezTo>
                <a:cubicBezTo>
                  <a:pt x="173567" y="334963"/>
                  <a:pt x="162983" y="254000"/>
                  <a:pt x="127000" y="187325"/>
                </a:cubicBezTo>
                <a:cubicBezTo>
                  <a:pt x="91017" y="120650"/>
                  <a:pt x="45508" y="60325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6" name="자유형: 도형 335">
            <a:extLst>
              <a:ext uri="{FF2B5EF4-FFF2-40B4-BE49-F238E27FC236}">
                <a16:creationId xmlns:a16="http://schemas.microsoft.com/office/drawing/2014/main" id="{BF87B546-AA89-4269-8923-5E95C074C1EA}"/>
              </a:ext>
            </a:extLst>
          </p:cNvPr>
          <p:cNvSpPr/>
          <p:nvPr/>
        </p:nvSpPr>
        <p:spPr>
          <a:xfrm rot="21357794">
            <a:off x="6744453" y="2771431"/>
            <a:ext cx="17818" cy="158880"/>
          </a:xfrm>
          <a:custGeom>
            <a:avLst/>
            <a:gdLst>
              <a:gd name="connsiteX0" fmla="*/ 38100 w 38100"/>
              <a:gd name="connsiteY0" fmla="*/ 339725 h 339725"/>
              <a:gd name="connsiteX1" fmla="*/ 28575 w 38100"/>
              <a:gd name="connsiteY1" fmla="*/ 107950 h 339725"/>
              <a:gd name="connsiteX2" fmla="*/ 0 w 38100"/>
              <a:gd name="connsiteY2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39725">
                <a:moveTo>
                  <a:pt x="38100" y="339725"/>
                </a:moveTo>
                <a:cubicBezTo>
                  <a:pt x="36512" y="252148"/>
                  <a:pt x="34925" y="164571"/>
                  <a:pt x="28575" y="107950"/>
                </a:cubicBezTo>
                <a:cubicBezTo>
                  <a:pt x="22225" y="51329"/>
                  <a:pt x="11112" y="25664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7" name="자유형: 도형 336">
            <a:extLst>
              <a:ext uri="{FF2B5EF4-FFF2-40B4-BE49-F238E27FC236}">
                <a16:creationId xmlns:a16="http://schemas.microsoft.com/office/drawing/2014/main" id="{B9829E2F-A0DA-4642-A4DA-030061FD6288}"/>
              </a:ext>
            </a:extLst>
          </p:cNvPr>
          <p:cNvSpPr/>
          <p:nvPr/>
        </p:nvSpPr>
        <p:spPr>
          <a:xfrm rot="21357794">
            <a:off x="6644852" y="2982921"/>
            <a:ext cx="132153" cy="30927"/>
          </a:xfrm>
          <a:custGeom>
            <a:avLst/>
            <a:gdLst>
              <a:gd name="connsiteX0" fmla="*/ 282575 w 282575"/>
              <a:gd name="connsiteY0" fmla="*/ 66129 h 66129"/>
              <a:gd name="connsiteX1" fmla="*/ 76200 w 282575"/>
              <a:gd name="connsiteY1" fmla="*/ 5804 h 66129"/>
              <a:gd name="connsiteX2" fmla="*/ 0 w 282575"/>
              <a:gd name="connsiteY2" fmla="*/ 5804 h 6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575" h="66129">
                <a:moveTo>
                  <a:pt x="282575" y="66129"/>
                </a:moveTo>
                <a:cubicBezTo>
                  <a:pt x="202935" y="40993"/>
                  <a:pt x="123296" y="15858"/>
                  <a:pt x="76200" y="5804"/>
                </a:cubicBezTo>
                <a:cubicBezTo>
                  <a:pt x="29104" y="-4250"/>
                  <a:pt x="14552" y="777"/>
                  <a:pt x="0" y="5804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8" name="자유형: 도형 337">
            <a:extLst>
              <a:ext uri="{FF2B5EF4-FFF2-40B4-BE49-F238E27FC236}">
                <a16:creationId xmlns:a16="http://schemas.microsoft.com/office/drawing/2014/main" id="{386E30A4-F1CE-4C43-9C29-7FAF9098DBF6}"/>
              </a:ext>
            </a:extLst>
          </p:cNvPr>
          <p:cNvSpPr/>
          <p:nvPr/>
        </p:nvSpPr>
        <p:spPr>
          <a:xfrm rot="21357794">
            <a:off x="6632343" y="2952565"/>
            <a:ext cx="40091" cy="35637"/>
          </a:xfrm>
          <a:custGeom>
            <a:avLst/>
            <a:gdLst>
              <a:gd name="connsiteX0" fmla="*/ 85725 w 85725"/>
              <a:gd name="connsiteY0" fmla="*/ 76200 h 76200"/>
              <a:gd name="connsiteX1" fmla="*/ 0 w 8572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 h="76200">
                <a:moveTo>
                  <a:pt x="85725" y="76200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9" name="자유형: 도형 338">
            <a:extLst>
              <a:ext uri="{FF2B5EF4-FFF2-40B4-BE49-F238E27FC236}">
                <a16:creationId xmlns:a16="http://schemas.microsoft.com/office/drawing/2014/main" id="{139BC5FB-1837-49D2-933E-2485870F6BAD}"/>
              </a:ext>
            </a:extLst>
          </p:cNvPr>
          <p:cNvSpPr/>
          <p:nvPr/>
        </p:nvSpPr>
        <p:spPr>
          <a:xfrm rot="21357794">
            <a:off x="6540541" y="2651483"/>
            <a:ext cx="124728" cy="226842"/>
          </a:xfrm>
          <a:custGeom>
            <a:avLst/>
            <a:gdLst>
              <a:gd name="connsiteX0" fmla="*/ 266700 w 266700"/>
              <a:gd name="connsiteY0" fmla="*/ 485044 h 485044"/>
              <a:gd name="connsiteX1" fmla="*/ 193675 w 266700"/>
              <a:gd name="connsiteY1" fmla="*/ 281844 h 485044"/>
              <a:gd name="connsiteX2" fmla="*/ 47625 w 266700"/>
              <a:gd name="connsiteY2" fmla="*/ 40544 h 485044"/>
              <a:gd name="connsiteX3" fmla="*/ 0 w 266700"/>
              <a:gd name="connsiteY3" fmla="*/ 2444 h 48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485044">
                <a:moveTo>
                  <a:pt x="266700" y="485044"/>
                </a:moveTo>
                <a:cubicBezTo>
                  <a:pt x="248443" y="420485"/>
                  <a:pt x="230187" y="355927"/>
                  <a:pt x="193675" y="281844"/>
                </a:cubicBezTo>
                <a:cubicBezTo>
                  <a:pt x="157163" y="207761"/>
                  <a:pt x="79904" y="87111"/>
                  <a:pt x="47625" y="40544"/>
                </a:cubicBezTo>
                <a:cubicBezTo>
                  <a:pt x="15346" y="-6023"/>
                  <a:pt x="7673" y="-1790"/>
                  <a:pt x="0" y="2444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0" name="자유형: 도형 339">
            <a:extLst>
              <a:ext uri="{FF2B5EF4-FFF2-40B4-BE49-F238E27FC236}">
                <a16:creationId xmlns:a16="http://schemas.microsoft.com/office/drawing/2014/main" id="{710927AA-23A8-4510-B5DB-D3BFE1D15496}"/>
              </a:ext>
            </a:extLst>
          </p:cNvPr>
          <p:cNvSpPr/>
          <p:nvPr/>
        </p:nvSpPr>
        <p:spPr>
          <a:xfrm rot="21357794">
            <a:off x="6603986" y="2675090"/>
            <a:ext cx="32667" cy="124729"/>
          </a:xfrm>
          <a:custGeom>
            <a:avLst/>
            <a:gdLst>
              <a:gd name="connsiteX0" fmla="*/ 69850 w 69850"/>
              <a:gd name="connsiteY0" fmla="*/ 266700 h 266700"/>
              <a:gd name="connsiteX1" fmla="*/ 47625 w 69850"/>
              <a:gd name="connsiteY1" fmla="*/ 120650 h 266700"/>
              <a:gd name="connsiteX2" fmla="*/ 0 w 69850"/>
              <a:gd name="connsiteY2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266700">
                <a:moveTo>
                  <a:pt x="69850" y="266700"/>
                </a:moveTo>
                <a:cubicBezTo>
                  <a:pt x="64558" y="215900"/>
                  <a:pt x="59267" y="165100"/>
                  <a:pt x="47625" y="120650"/>
                </a:cubicBezTo>
                <a:cubicBezTo>
                  <a:pt x="35983" y="76200"/>
                  <a:pt x="17991" y="38100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1" name="자유형: 도형 340">
            <a:extLst>
              <a:ext uri="{FF2B5EF4-FFF2-40B4-BE49-F238E27FC236}">
                <a16:creationId xmlns:a16="http://schemas.microsoft.com/office/drawing/2014/main" id="{C51B3524-EC26-4919-AC4B-06346A146248}"/>
              </a:ext>
            </a:extLst>
          </p:cNvPr>
          <p:cNvSpPr/>
          <p:nvPr/>
        </p:nvSpPr>
        <p:spPr>
          <a:xfrm rot="21357794">
            <a:off x="6622789" y="2601309"/>
            <a:ext cx="19111" cy="130668"/>
          </a:xfrm>
          <a:custGeom>
            <a:avLst/>
            <a:gdLst>
              <a:gd name="connsiteX0" fmla="*/ 0 w 40864"/>
              <a:gd name="connsiteY0" fmla="*/ 279400 h 279400"/>
              <a:gd name="connsiteX1" fmla="*/ 38100 w 40864"/>
              <a:gd name="connsiteY1" fmla="*/ 215900 h 279400"/>
              <a:gd name="connsiteX2" fmla="*/ 34925 w 40864"/>
              <a:gd name="connsiteY2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64" h="279400">
                <a:moveTo>
                  <a:pt x="0" y="279400"/>
                </a:moveTo>
                <a:cubicBezTo>
                  <a:pt x="16139" y="270933"/>
                  <a:pt x="32279" y="262467"/>
                  <a:pt x="38100" y="215900"/>
                </a:cubicBezTo>
                <a:cubicBezTo>
                  <a:pt x="43921" y="169333"/>
                  <a:pt x="39423" y="84666"/>
                  <a:pt x="34925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2" name="자유형: 도형 341">
            <a:extLst>
              <a:ext uri="{FF2B5EF4-FFF2-40B4-BE49-F238E27FC236}">
                <a16:creationId xmlns:a16="http://schemas.microsoft.com/office/drawing/2014/main" id="{639F6579-9BE2-4919-AB6C-29DBE643359A}"/>
              </a:ext>
            </a:extLst>
          </p:cNvPr>
          <p:cNvSpPr/>
          <p:nvPr/>
        </p:nvSpPr>
        <p:spPr>
          <a:xfrm rot="21357794">
            <a:off x="6541672" y="2810524"/>
            <a:ext cx="157396" cy="108395"/>
          </a:xfrm>
          <a:custGeom>
            <a:avLst/>
            <a:gdLst>
              <a:gd name="connsiteX0" fmla="*/ 336550 w 336550"/>
              <a:gd name="connsiteY0" fmla="*/ 231775 h 231775"/>
              <a:gd name="connsiteX1" fmla="*/ 190500 w 336550"/>
              <a:gd name="connsiteY1" fmla="*/ 209550 h 231775"/>
              <a:gd name="connsiteX2" fmla="*/ 66675 w 336550"/>
              <a:gd name="connsiteY2" fmla="*/ 98425 h 231775"/>
              <a:gd name="connsiteX3" fmla="*/ 0 w 336550"/>
              <a:gd name="connsiteY3" fmla="*/ 0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50" h="231775">
                <a:moveTo>
                  <a:pt x="336550" y="231775"/>
                </a:moveTo>
                <a:cubicBezTo>
                  <a:pt x="286014" y="231775"/>
                  <a:pt x="235479" y="231775"/>
                  <a:pt x="190500" y="209550"/>
                </a:cubicBezTo>
                <a:cubicBezTo>
                  <a:pt x="145521" y="187325"/>
                  <a:pt x="98425" y="133350"/>
                  <a:pt x="66675" y="98425"/>
                </a:cubicBezTo>
                <a:cubicBezTo>
                  <a:pt x="34925" y="63500"/>
                  <a:pt x="17462" y="31750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3" name="자유형: 도형 342">
            <a:extLst>
              <a:ext uri="{FF2B5EF4-FFF2-40B4-BE49-F238E27FC236}">
                <a16:creationId xmlns:a16="http://schemas.microsoft.com/office/drawing/2014/main" id="{99484BC3-5CE0-447C-BF83-3BD3A56F3C01}"/>
              </a:ext>
            </a:extLst>
          </p:cNvPr>
          <p:cNvSpPr/>
          <p:nvPr/>
        </p:nvSpPr>
        <p:spPr>
          <a:xfrm rot="21357794">
            <a:off x="6524127" y="2843802"/>
            <a:ext cx="83153" cy="53455"/>
          </a:xfrm>
          <a:custGeom>
            <a:avLst/>
            <a:gdLst>
              <a:gd name="connsiteX0" fmla="*/ 177800 w 177800"/>
              <a:gd name="connsiteY0" fmla="*/ 114300 h 114300"/>
              <a:gd name="connsiteX1" fmla="*/ 60325 w 177800"/>
              <a:gd name="connsiteY1" fmla="*/ 60325 h 114300"/>
              <a:gd name="connsiteX2" fmla="*/ 0 w 1778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" h="114300">
                <a:moveTo>
                  <a:pt x="177800" y="114300"/>
                </a:moveTo>
                <a:cubicBezTo>
                  <a:pt x="133879" y="96837"/>
                  <a:pt x="89958" y="79375"/>
                  <a:pt x="60325" y="60325"/>
                </a:cubicBezTo>
                <a:cubicBezTo>
                  <a:pt x="30692" y="41275"/>
                  <a:pt x="15346" y="20637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4" name="자유형: 도형 343">
            <a:extLst>
              <a:ext uri="{FF2B5EF4-FFF2-40B4-BE49-F238E27FC236}">
                <a16:creationId xmlns:a16="http://schemas.microsoft.com/office/drawing/2014/main" id="{2C1065B0-292D-42B7-B089-F7EACE3A15A1}"/>
              </a:ext>
            </a:extLst>
          </p:cNvPr>
          <p:cNvSpPr/>
          <p:nvPr/>
        </p:nvSpPr>
        <p:spPr>
          <a:xfrm rot="21357794">
            <a:off x="6891042" y="2701251"/>
            <a:ext cx="323700" cy="224214"/>
          </a:xfrm>
          <a:custGeom>
            <a:avLst/>
            <a:gdLst>
              <a:gd name="connsiteX0" fmla="*/ 0 w 692150"/>
              <a:gd name="connsiteY0" fmla="*/ 479425 h 479425"/>
              <a:gd name="connsiteX1" fmla="*/ 123825 w 692150"/>
              <a:gd name="connsiteY1" fmla="*/ 292100 h 479425"/>
              <a:gd name="connsiteX2" fmla="*/ 320675 w 692150"/>
              <a:gd name="connsiteY2" fmla="*/ 127000 h 479425"/>
              <a:gd name="connsiteX3" fmla="*/ 511175 w 692150"/>
              <a:gd name="connsiteY3" fmla="*/ 50800 h 479425"/>
              <a:gd name="connsiteX4" fmla="*/ 692150 w 692150"/>
              <a:gd name="connsiteY4" fmla="*/ 0 h 47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150" h="479425">
                <a:moveTo>
                  <a:pt x="0" y="479425"/>
                </a:moveTo>
                <a:cubicBezTo>
                  <a:pt x="35189" y="415131"/>
                  <a:pt x="70379" y="350838"/>
                  <a:pt x="123825" y="292100"/>
                </a:cubicBezTo>
                <a:cubicBezTo>
                  <a:pt x="177271" y="233362"/>
                  <a:pt x="256117" y="167217"/>
                  <a:pt x="320675" y="127000"/>
                </a:cubicBezTo>
                <a:cubicBezTo>
                  <a:pt x="385233" y="86783"/>
                  <a:pt x="449262" y="71967"/>
                  <a:pt x="511175" y="50800"/>
                </a:cubicBezTo>
                <a:cubicBezTo>
                  <a:pt x="573088" y="29633"/>
                  <a:pt x="632619" y="14816"/>
                  <a:pt x="69215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5" name="자유형: 도형 344">
            <a:extLst>
              <a:ext uri="{FF2B5EF4-FFF2-40B4-BE49-F238E27FC236}">
                <a16:creationId xmlns:a16="http://schemas.microsoft.com/office/drawing/2014/main" id="{791D90EE-D644-4B69-8392-225196328212}"/>
              </a:ext>
            </a:extLst>
          </p:cNvPr>
          <p:cNvSpPr/>
          <p:nvPr/>
        </p:nvSpPr>
        <p:spPr>
          <a:xfrm rot="21357794">
            <a:off x="6927088" y="2734571"/>
            <a:ext cx="11879" cy="135455"/>
          </a:xfrm>
          <a:custGeom>
            <a:avLst/>
            <a:gdLst>
              <a:gd name="connsiteX0" fmla="*/ 0 w 25400"/>
              <a:gd name="connsiteY0" fmla="*/ 289637 h 289637"/>
              <a:gd name="connsiteX1" fmla="*/ 6350 w 25400"/>
              <a:gd name="connsiteY1" fmla="*/ 45162 h 289637"/>
              <a:gd name="connsiteX2" fmla="*/ 25400 w 25400"/>
              <a:gd name="connsiteY2" fmla="*/ 712 h 28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" h="289637">
                <a:moveTo>
                  <a:pt x="0" y="289637"/>
                </a:moveTo>
                <a:cubicBezTo>
                  <a:pt x="1058" y="191476"/>
                  <a:pt x="2117" y="93316"/>
                  <a:pt x="6350" y="45162"/>
                </a:cubicBezTo>
                <a:cubicBezTo>
                  <a:pt x="10583" y="-2992"/>
                  <a:pt x="17991" y="-1140"/>
                  <a:pt x="25400" y="712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B3483764-1EC9-4B11-A145-12F377A90FCD}"/>
              </a:ext>
            </a:extLst>
          </p:cNvPr>
          <p:cNvSpPr/>
          <p:nvPr/>
        </p:nvSpPr>
        <p:spPr>
          <a:xfrm rot="21357794">
            <a:off x="6878843" y="2793710"/>
            <a:ext cx="43061" cy="83153"/>
          </a:xfrm>
          <a:custGeom>
            <a:avLst/>
            <a:gdLst>
              <a:gd name="connsiteX0" fmla="*/ 92075 w 92075"/>
              <a:gd name="connsiteY0" fmla="*/ 177800 h 177800"/>
              <a:gd name="connsiteX1" fmla="*/ 66675 w 92075"/>
              <a:gd name="connsiteY1" fmla="*/ 82550 h 177800"/>
              <a:gd name="connsiteX2" fmla="*/ 0 w 92075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075" h="177800">
                <a:moveTo>
                  <a:pt x="92075" y="177800"/>
                </a:moveTo>
                <a:cubicBezTo>
                  <a:pt x="87048" y="144991"/>
                  <a:pt x="82021" y="112183"/>
                  <a:pt x="66675" y="82550"/>
                </a:cubicBezTo>
                <a:cubicBezTo>
                  <a:pt x="51329" y="52917"/>
                  <a:pt x="25664" y="26458"/>
                  <a:pt x="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7" name="자유형: 도형 346">
            <a:extLst>
              <a:ext uri="{FF2B5EF4-FFF2-40B4-BE49-F238E27FC236}">
                <a16:creationId xmlns:a16="http://schemas.microsoft.com/office/drawing/2014/main" id="{27D78E02-AE8C-4E68-903F-FF33C08960F0}"/>
              </a:ext>
            </a:extLst>
          </p:cNvPr>
          <p:cNvSpPr/>
          <p:nvPr/>
        </p:nvSpPr>
        <p:spPr>
          <a:xfrm rot="21357794">
            <a:off x="6880394" y="2832681"/>
            <a:ext cx="29697" cy="7424"/>
          </a:xfrm>
          <a:custGeom>
            <a:avLst/>
            <a:gdLst>
              <a:gd name="connsiteX0" fmla="*/ 63500 w 63500"/>
              <a:gd name="connsiteY0" fmla="*/ 15875 h 15875"/>
              <a:gd name="connsiteX1" fmla="*/ 0 w 63500"/>
              <a:gd name="connsiteY1" fmla="*/ 0 h 1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0" h="15875">
                <a:moveTo>
                  <a:pt x="63500" y="15875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8" name="자유형: 도형 347">
            <a:extLst>
              <a:ext uri="{FF2B5EF4-FFF2-40B4-BE49-F238E27FC236}">
                <a16:creationId xmlns:a16="http://schemas.microsoft.com/office/drawing/2014/main" id="{3CB12DD5-D2A9-411D-98C9-2F9F346F770C}"/>
              </a:ext>
            </a:extLst>
          </p:cNvPr>
          <p:cNvSpPr/>
          <p:nvPr/>
        </p:nvSpPr>
        <p:spPr>
          <a:xfrm rot="21357794">
            <a:off x="6963409" y="2636938"/>
            <a:ext cx="59429" cy="178184"/>
          </a:xfrm>
          <a:custGeom>
            <a:avLst/>
            <a:gdLst>
              <a:gd name="connsiteX0" fmla="*/ 74 w 127074"/>
              <a:gd name="connsiteY0" fmla="*/ 381000 h 381000"/>
              <a:gd name="connsiteX1" fmla="*/ 12774 w 127074"/>
              <a:gd name="connsiteY1" fmla="*/ 228600 h 381000"/>
              <a:gd name="connsiteX2" fmla="*/ 79449 w 127074"/>
              <a:gd name="connsiteY2" fmla="*/ 53975 h 381000"/>
              <a:gd name="connsiteX3" fmla="*/ 127074 w 127074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74" h="381000">
                <a:moveTo>
                  <a:pt x="74" y="381000"/>
                </a:moveTo>
                <a:cubicBezTo>
                  <a:pt x="-191" y="332052"/>
                  <a:pt x="-455" y="283104"/>
                  <a:pt x="12774" y="228600"/>
                </a:cubicBezTo>
                <a:cubicBezTo>
                  <a:pt x="26003" y="174096"/>
                  <a:pt x="60399" y="92075"/>
                  <a:pt x="79449" y="53975"/>
                </a:cubicBezTo>
                <a:cubicBezTo>
                  <a:pt x="98499" y="15875"/>
                  <a:pt x="112786" y="7937"/>
                  <a:pt x="127074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9" name="자유형: 도형 348">
            <a:extLst>
              <a:ext uri="{FF2B5EF4-FFF2-40B4-BE49-F238E27FC236}">
                <a16:creationId xmlns:a16="http://schemas.microsoft.com/office/drawing/2014/main" id="{35A6C1E5-0E78-4DBC-AD15-071EFB1705E6}"/>
              </a:ext>
            </a:extLst>
          </p:cNvPr>
          <p:cNvSpPr/>
          <p:nvPr/>
        </p:nvSpPr>
        <p:spPr>
          <a:xfrm rot="21357794">
            <a:off x="6964563" y="2674072"/>
            <a:ext cx="68304" cy="93128"/>
          </a:xfrm>
          <a:custGeom>
            <a:avLst/>
            <a:gdLst>
              <a:gd name="connsiteX0" fmla="*/ 0 w 146050"/>
              <a:gd name="connsiteY0" fmla="*/ 199130 h 199130"/>
              <a:gd name="connsiteX1" fmla="*/ 111125 w 146050"/>
              <a:gd name="connsiteY1" fmla="*/ 24505 h 199130"/>
              <a:gd name="connsiteX2" fmla="*/ 146050 w 146050"/>
              <a:gd name="connsiteY2" fmla="*/ 5455 h 1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" h="199130">
                <a:moveTo>
                  <a:pt x="0" y="199130"/>
                </a:moveTo>
                <a:cubicBezTo>
                  <a:pt x="43391" y="127957"/>
                  <a:pt x="86783" y="56784"/>
                  <a:pt x="111125" y="24505"/>
                </a:cubicBezTo>
                <a:cubicBezTo>
                  <a:pt x="135467" y="-7774"/>
                  <a:pt x="140758" y="-1160"/>
                  <a:pt x="146050" y="5455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1C88A136-5F90-478C-9ABD-E503F155C065}"/>
              </a:ext>
            </a:extLst>
          </p:cNvPr>
          <p:cNvSpPr/>
          <p:nvPr/>
        </p:nvSpPr>
        <p:spPr>
          <a:xfrm rot="21357794">
            <a:off x="6963908" y="2663838"/>
            <a:ext cx="8909" cy="54940"/>
          </a:xfrm>
          <a:custGeom>
            <a:avLst/>
            <a:gdLst>
              <a:gd name="connsiteX0" fmla="*/ 19050 w 19050"/>
              <a:gd name="connsiteY0" fmla="*/ 117475 h 117475"/>
              <a:gd name="connsiteX1" fmla="*/ 0 w 19050"/>
              <a:gd name="connsiteY1" fmla="*/ 0 h 11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17475">
                <a:moveTo>
                  <a:pt x="19050" y="117475"/>
                </a:moveTo>
                <a:lnTo>
                  <a:pt x="0" y="0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1" name="자유형: 도형 350">
            <a:extLst>
              <a:ext uri="{FF2B5EF4-FFF2-40B4-BE49-F238E27FC236}">
                <a16:creationId xmlns:a16="http://schemas.microsoft.com/office/drawing/2014/main" id="{4D2FE172-6318-42F9-83C9-B495A1E8EBED}"/>
              </a:ext>
            </a:extLst>
          </p:cNvPr>
          <p:cNvSpPr/>
          <p:nvPr/>
        </p:nvSpPr>
        <p:spPr>
          <a:xfrm rot="21357794">
            <a:off x="7040020" y="2593997"/>
            <a:ext cx="109880" cy="154426"/>
          </a:xfrm>
          <a:custGeom>
            <a:avLst/>
            <a:gdLst>
              <a:gd name="connsiteX0" fmla="*/ 0 w 234950"/>
              <a:gd name="connsiteY0" fmla="*/ 330200 h 330200"/>
              <a:gd name="connsiteX1" fmla="*/ 63500 w 234950"/>
              <a:gd name="connsiteY1" fmla="*/ 187325 h 330200"/>
              <a:gd name="connsiteX2" fmla="*/ 187325 w 234950"/>
              <a:gd name="connsiteY2" fmla="*/ 38100 h 330200"/>
              <a:gd name="connsiteX3" fmla="*/ 234950 w 234950"/>
              <a:gd name="connsiteY3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" h="330200">
                <a:moveTo>
                  <a:pt x="0" y="330200"/>
                </a:moveTo>
                <a:cubicBezTo>
                  <a:pt x="16139" y="283104"/>
                  <a:pt x="32279" y="236008"/>
                  <a:pt x="63500" y="187325"/>
                </a:cubicBezTo>
                <a:cubicBezTo>
                  <a:pt x="94721" y="138642"/>
                  <a:pt x="158750" y="69321"/>
                  <a:pt x="187325" y="38100"/>
                </a:cubicBezTo>
                <a:cubicBezTo>
                  <a:pt x="215900" y="6879"/>
                  <a:pt x="225425" y="3439"/>
                  <a:pt x="23495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2" name="자유형: 도형 351">
            <a:extLst>
              <a:ext uri="{FF2B5EF4-FFF2-40B4-BE49-F238E27FC236}">
                <a16:creationId xmlns:a16="http://schemas.microsoft.com/office/drawing/2014/main" id="{730D1BAD-136E-4867-90F0-2DDE88B16B21}"/>
              </a:ext>
            </a:extLst>
          </p:cNvPr>
          <p:cNvSpPr/>
          <p:nvPr/>
        </p:nvSpPr>
        <p:spPr>
          <a:xfrm rot="21357794">
            <a:off x="7054534" y="2659290"/>
            <a:ext cx="83153" cy="56425"/>
          </a:xfrm>
          <a:custGeom>
            <a:avLst/>
            <a:gdLst>
              <a:gd name="connsiteX0" fmla="*/ 0 w 177800"/>
              <a:gd name="connsiteY0" fmla="*/ 120650 h 120650"/>
              <a:gd name="connsiteX1" fmla="*/ 98425 w 177800"/>
              <a:gd name="connsiteY1" fmla="*/ 38100 h 120650"/>
              <a:gd name="connsiteX2" fmla="*/ 177800 w 177800"/>
              <a:gd name="connsiteY2" fmla="*/ 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" h="120650">
                <a:moveTo>
                  <a:pt x="0" y="120650"/>
                </a:moveTo>
                <a:cubicBezTo>
                  <a:pt x="34396" y="89429"/>
                  <a:pt x="68792" y="58208"/>
                  <a:pt x="98425" y="38100"/>
                </a:cubicBezTo>
                <a:cubicBezTo>
                  <a:pt x="128058" y="17992"/>
                  <a:pt x="152929" y="8996"/>
                  <a:pt x="17780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3" name="자유형: 도형 352">
            <a:extLst>
              <a:ext uri="{FF2B5EF4-FFF2-40B4-BE49-F238E27FC236}">
                <a16:creationId xmlns:a16="http://schemas.microsoft.com/office/drawing/2014/main" id="{852CD371-F608-425C-A714-18CD883B6FE9}"/>
              </a:ext>
            </a:extLst>
          </p:cNvPr>
          <p:cNvSpPr/>
          <p:nvPr/>
        </p:nvSpPr>
        <p:spPr>
          <a:xfrm rot="21357794">
            <a:off x="7109159" y="2639975"/>
            <a:ext cx="115820" cy="81122"/>
          </a:xfrm>
          <a:custGeom>
            <a:avLst/>
            <a:gdLst>
              <a:gd name="connsiteX0" fmla="*/ 0 w 247650"/>
              <a:gd name="connsiteY0" fmla="*/ 173458 h 173458"/>
              <a:gd name="connsiteX1" fmla="*/ 165100 w 247650"/>
              <a:gd name="connsiteY1" fmla="*/ 24233 h 173458"/>
              <a:gd name="connsiteX2" fmla="*/ 247650 w 247650"/>
              <a:gd name="connsiteY2" fmla="*/ 2008 h 17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" h="173458">
                <a:moveTo>
                  <a:pt x="0" y="173458"/>
                </a:moveTo>
                <a:cubicBezTo>
                  <a:pt x="61912" y="113133"/>
                  <a:pt x="123825" y="52808"/>
                  <a:pt x="165100" y="24233"/>
                </a:cubicBezTo>
                <a:cubicBezTo>
                  <a:pt x="206375" y="-4342"/>
                  <a:pt x="227012" y="-1167"/>
                  <a:pt x="247650" y="2008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4" name="자유형: 도형 353">
            <a:extLst>
              <a:ext uri="{FF2B5EF4-FFF2-40B4-BE49-F238E27FC236}">
                <a16:creationId xmlns:a16="http://schemas.microsoft.com/office/drawing/2014/main" id="{FF65574A-AC42-445D-8A8D-8C8626DAD408}"/>
              </a:ext>
            </a:extLst>
          </p:cNvPr>
          <p:cNvSpPr/>
          <p:nvPr/>
        </p:nvSpPr>
        <p:spPr>
          <a:xfrm rot="21357794">
            <a:off x="7167954" y="2661553"/>
            <a:ext cx="86122" cy="17818"/>
          </a:xfrm>
          <a:custGeom>
            <a:avLst/>
            <a:gdLst>
              <a:gd name="connsiteX0" fmla="*/ 0 w 184150"/>
              <a:gd name="connsiteY0" fmla="*/ 0 h 38100"/>
              <a:gd name="connsiteX1" fmla="*/ 142875 w 184150"/>
              <a:gd name="connsiteY1" fmla="*/ 6350 h 38100"/>
              <a:gd name="connsiteX2" fmla="*/ 184150 w 184150"/>
              <a:gd name="connsiteY2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" h="38100">
                <a:moveTo>
                  <a:pt x="0" y="0"/>
                </a:moveTo>
                <a:cubicBezTo>
                  <a:pt x="56091" y="0"/>
                  <a:pt x="112183" y="0"/>
                  <a:pt x="142875" y="6350"/>
                </a:cubicBezTo>
                <a:cubicBezTo>
                  <a:pt x="173567" y="12700"/>
                  <a:pt x="178858" y="25400"/>
                  <a:pt x="184150" y="381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5" name="자유형: 도형 354">
            <a:extLst>
              <a:ext uri="{FF2B5EF4-FFF2-40B4-BE49-F238E27FC236}">
                <a16:creationId xmlns:a16="http://schemas.microsoft.com/office/drawing/2014/main" id="{9C50B9F9-C290-46F9-AC9F-F1E8A0438BA8}"/>
              </a:ext>
            </a:extLst>
          </p:cNvPr>
          <p:cNvSpPr/>
          <p:nvPr/>
        </p:nvSpPr>
        <p:spPr>
          <a:xfrm rot="21357794">
            <a:off x="6927156" y="2843682"/>
            <a:ext cx="89416" cy="35637"/>
          </a:xfrm>
          <a:custGeom>
            <a:avLst/>
            <a:gdLst>
              <a:gd name="connsiteX0" fmla="*/ 0 w 191192"/>
              <a:gd name="connsiteY0" fmla="*/ 76200 h 76200"/>
              <a:gd name="connsiteX1" fmla="*/ 161925 w 191192"/>
              <a:gd name="connsiteY1" fmla="*/ 25400 h 76200"/>
              <a:gd name="connsiteX2" fmla="*/ 190500 w 191192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192" h="76200">
                <a:moveTo>
                  <a:pt x="0" y="76200"/>
                </a:moveTo>
                <a:cubicBezTo>
                  <a:pt x="65087" y="57150"/>
                  <a:pt x="130175" y="38100"/>
                  <a:pt x="161925" y="25400"/>
                </a:cubicBezTo>
                <a:cubicBezTo>
                  <a:pt x="193675" y="12700"/>
                  <a:pt x="192087" y="6350"/>
                  <a:pt x="190500" y="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6" name="자유형: 도형 355">
            <a:extLst>
              <a:ext uri="{FF2B5EF4-FFF2-40B4-BE49-F238E27FC236}">
                <a16:creationId xmlns:a16="http://schemas.microsoft.com/office/drawing/2014/main" id="{BFAF5A37-E0B7-4760-95C5-3388F97859CF}"/>
              </a:ext>
            </a:extLst>
          </p:cNvPr>
          <p:cNvSpPr/>
          <p:nvPr/>
        </p:nvSpPr>
        <p:spPr>
          <a:xfrm rot="21357794">
            <a:off x="6976277" y="2864840"/>
            <a:ext cx="44546" cy="10394"/>
          </a:xfrm>
          <a:custGeom>
            <a:avLst/>
            <a:gdLst>
              <a:gd name="connsiteX0" fmla="*/ 0 w 95250"/>
              <a:gd name="connsiteY0" fmla="*/ 0 h 22225"/>
              <a:gd name="connsiteX1" fmla="*/ 95250 w 95250"/>
              <a:gd name="connsiteY1" fmla="*/ 22225 h 2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22225">
                <a:moveTo>
                  <a:pt x="0" y="0"/>
                </a:moveTo>
                <a:lnTo>
                  <a:pt x="95250" y="22225"/>
                </a:ln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7" name="자유형: 도형 356">
            <a:extLst>
              <a:ext uri="{FF2B5EF4-FFF2-40B4-BE49-F238E27FC236}">
                <a16:creationId xmlns:a16="http://schemas.microsoft.com/office/drawing/2014/main" id="{13F9943D-3FF4-4D43-B8C5-389F7045677C}"/>
              </a:ext>
            </a:extLst>
          </p:cNvPr>
          <p:cNvSpPr/>
          <p:nvPr/>
        </p:nvSpPr>
        <p:spPr>
          <a:xfrm rot="21357794">
            <a:off x="6974394" y="2797481"/>
            <a:ext cx="160365" cy="37297"/>
          </a:xfrm>
          <a:custGeom>
            <a:avLst/>
            <a:gdLst>
              <a:gd name="connsiteX0" fmla="*/ 0 w 342900"/>
              <a:gd name="connsiteY0" fmla="*/ 19424 h 79749"/>
              <a:gd name="connsiteX1" fmla="*/ 133350 w 342900"/>
              <a:gd name="connsiteY1" fmla="*/ 6724 h 79749"/>
              <a:gd name="connsiteX2" fmla="*/ 241300 w 342900"/>
              <a:gd name="connsiteY2" fmla="*/ 3549 h 79749"/>
              <a:gd name="connsiteX3" fmla="*/ 307975 w 342900"/>
              <a:gd name="connsiteY3" fmla="*/ 57524 h 79749"/>
              <a:gd name="connsiteX4" fmla="*/ 342900 w 342900"/>
              <a:gd name="connsiteY4" fmla="*/ 79749 h 7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79749">
                <a:moveTo>
                  <a:pt x="0" y="19424"/>
                </a:moveTo>
                <a:cubicBezTo>
                  <a:pt x="46566" y="14397"/>
                  <a:pt x="93133" y="9370"/>
                  <a:pt x="133350" y="6724"/>
                </a:cubicBezTo>
                <a:cubicBezTo>
                  <a:pt x="173567" y="4078"/>
                  <a:pt x="212196" y="-4918"/>
                  <a:pt x="241300" y="3549"/>
                </a:cubicBezTo>
                <a:cubicBezTo>
                  <a:pt x="270404" y="12016"/>
                  <a:pt x="291042" y="44824"/>
                  <a:pt x="307975" y="57524"/>
                </a:cubicBezTo>
                <a:cubicBezTo>
                  <a:pt x="324908" y="70224"/>
                  <a:pt x="333904" y="74986"/>
                  <a:pt x="342900" y="79749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8" name="자유형: 도형 357">
            <a:extLst>
              <a:ext uri="{FF2B5EF4-FFF2-40B4-BE49-F238E27FC236}">
                <a16:creationId xmlns:a16="http://schemas.microsoft.com/office/drawing/2014/main" id="{F376A54A-2A7F-4613-AD56-68ADA44D927C}"/>
              </a:ext>
            </a:extLst>
          </p:cNvPr>
          <p:cNvSpPr/>
          <p:nvPr/>
        </p:nvSpPr>
        <p:spPr>
          <a:xfrm rot="21357794">
            <a:off x="7024073" y="2765131"/>
            <a:ext cx="109880" cy="35177"/>
          </a:xfrm>
          <a:custGeom>
            <a:avLst/>
            <a:gdLst>
              <a:gd name="connsiteX0" fmla="*/ 0 w 234950"/>
              <a:gd name="connsiteY0" fmla="*/ 75216 h 75216"/>
              <a:gd name="connsiteX1" fmla="*/ 117475 w 234950"/>
              <a:gd name="connsiteY1" fmla="*/ 2191 h 75216"/>
              <a:gd name="connsiteX2" fmla="*/ 209550 w 234950"/>
              <a:gd name="connsiteY2" fmla="*/ 21241 h 75216"/>
              <a:gd name="connsiteX3" fmla="*/ 234950 w 234950"/>
              <a:gd name="connsiteY3" fmla="*/ 43466 h 7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" h="75216">
                <a:moveTo>
                  <a:pt x="0" y="75216"/>
                </a:moveTo>
                <a:cubicBezTo>
                  <a:pt x="41275" y="43201"/>
                  <a:pt x="82550" y="11187"/>
                  <a:pt x="117475" y="2191"/>
                </a:cubicBezTo>
                <a:cubicBezTo>
                  <a:pt x="152400" y="-6805"/>
                  <a:pt x="189971" y="14362"/>
                  <a:pt x="209550" y="21241"/>
                </a:cubicBezTo>
                <a:cubicBezTo>
                  <a:pt x="229129" y="28120"/>
                  <a:pt x="232039" y="35793"/>
                  <a:pt x="234950" y="43466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9" name="자유형: 도형 358">
            <a:extLst>
              <a:ext uri="{FF2B5EF4-FFF2-40B4-BE49-F238E27FC236}">
                <a16:creationId xmlns:a16="http://schemas.microsoft.com/office/drawing/2014/main" id="{BE5834E6-EC98-4900-815B-A30D99148868}"/>
              </a:ext>
            </a:extLst>
          </p:cNvPr>
          <p:cNvSpPr/>
          <p:nvPr/>
        </p:nvSpPr>
        <p:spPr>
          <a:xfrm rot="21357794">
            <a:off x="7003373" y="2802920"/>
            <a:ext cx="80183" cy="49000"/>
          </a:xfrm>
          <a:custGeom>
            <a:avLst/>
            <a:gdLst>
              <a:gd name="connsiteX0" fmla="*/ 0 w 171450"/>
              <a:gd name="connsiteY0" fmla="*/ 0 h 104775"/>
              <a:gd name="connsiteX1" fmla="*/ 130175 w 171450"/>
              <a:gd name="connsiteY1" fmla="*/ 69850 h 104775"/>
              <a:gd name="connsiteX2" fmla="*/ 171450 w 171450"/>
              <a:gd name="connsiteY2" fmla="*/ 10477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104775">
                <a:moveTo>
                  <a:pt x="0" y="0"/>
                </a:moveTo>
                <a:cubicBezTo>
                  <a:pt x="50800" y="26194"/>
                  <a:pt x="101600" y="52388"/>
                  <a:pt x="130175" y="69850"/>
                </a:cubicBezTo>
                <a:cubicBezTo>
                  <a:pt x="158750" y="87312"/>
                  <a:pt x="165100" y="96043"/>
                  <a:pt x="171450" y="104775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0" name="자유형: 도형 359">
            <a:extLst>
              <a:ext uri="{FF2B5EF4-FFF2-40B4-BE49-F238E27FC236}">
                <a16:creationId xmlns:a16="http://schemas.microsoft.com/office/drawing/2014/main" id="{FCCBFAD6-CD65-4912-A4CF-CB7DF70E497C}"/>
              </a:ext>
            </a:extLst>
          </p:cNvPr>
          <p:cNvSpPr/>
          <p:nvPr/>
        </p:nvSpPr>
        <p:spPr>
          <a:xfrm rot="21357794">
            <a:off x="7123570" y="2718299"/>
            <a:ext cx="86122" cy="38607"/>
          </a:xfrm>
          <a:custGeom>
            <a:avLst/>
            <a:gdLst>
              <a:gd name="connsiteX0" fmla="*/ 0 w 184150"/>
              <a:gd name="connsiteY0" fmla="*/ 0 h 82550"/>
              <a:gd name="connsiteX1" fmla="*/ 98425 w 184150"/>
              <a:gd name="connsiteY1" fmla="*/ 28575 h 82550"/>
              <a:gd name="connsiteX2" fmla="*/ 184150 w 18415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" h="82550">
                <a:moveTo>
                  <a:pt x="0" y="0"/>
                </a:moveTo>
                <a:cubicBezTo>
                  <a:pt x="33866" y="7408"/>
                  <a:pt x="67733" y="14817"/>
                  <a:pt x="98425" y="28575"/>
                </a:cubicBezTo>
                <a:cubicBezTo>
                  <a:pt x="129117" y="42333"/>
                  <a:pt x="156633" y="62441"/>
                  <a:pt x="184150" y="8255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1" name="자유형: 도형 360">
            <a:extLst>
              <a:ext uri="{FF2B5EF4-FFF2-40B4-BE49-F238E27FC236}">
                <a16:creationId xmlns:a16="http://schemas.microsoft.com/office/drawing/2014/main" id="{44C6B8CE-848B-4657-94C0-64D841E2C65A}"/>
              </a:ext>
            </a:extLst>
          </p:cNvPr>
          <p:cNvSpPr/>
          <p:nvPr/>
        </p:nvSpPr>
        <p:spPr>
          <a:xfrm rot="21357794">
            <a:off x="7148497" y="2724563"/>
            <a:ext cx="28213" cy="59610"/>
          </a:xfrm>
          <a:custGeom>
            <a:avLst/>
            <a:gdLst>
              <a:gd name="connsiteX0" fmla="*/ 0 w 60325"/>
              <a:gd name="connsiteY0" fmla="*/ 0 h 127461"/>
              <a:gd name="connsiteX1" fmla="*/ 31750 w 60325"/>
              <a:gd name="connsiteY1" fmla="*/ 107950 h 127461"/>
              <a:gd name="connsiteX2" fmla="*/ 60325 w 60325"/>
              <a:gd name="connsiteY2" fmla="*/ 127000 h 12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5" h="127461">
                <a:moveTo>
                  <a:pt x="0" y="0"/>
                </a:moveTo>
                <a:cubicBezTo>
                  <a:pt x="10848" y="43391"/>
                  <a:pt x="21696" y="86783"/>
                  <a:pt x="31750" y="107950"/>
                </a:cubicBezTo>
                <a:cubicBezTo>
                  <a:pt x="41804" y="129117"/>
                  <a:pt x="51064" y="128058"/>
                  <a:pt x="60325" y="127000"/>
                </a:cubicBezTo>
              </a:path>
            </a:pathLst>
          </a:custGeom>
          <a:noFill/>
          <a:ln w="15875" cap="rnd">
            <a:solidFill>
              <a:srgbClr val="5D5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2" name="타원 11">
            <a:extLst>
              <a:ext uri="{FF2B5EF4-FFF2-40B4-BE49-F238E27FC236}">
                <a16:creationId xmlns:a16="http://schemas.microsoft.com/office/drawing/2014/main" id="{DC48C771-7ABD-48C0-B860-950787FAAD5C}"/>
              </a:ext>
            </a:extLst>
          </p:cNvPr>
          <p:cNvSpPr/>
          <p:nvPr/>
        </p:nvSpPr>
        <p:spPr>
          <a:xfrm rot="20662452">
            <a:off x="6675806" y="1964219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11">
            <a:extLst>
              <a:ext uri="{FF2B5EF4-FFF2-40B4-BE49-F238E27FC236}">
                <a16:creationId xmlns:a16="http://schemas.microsoft.com/office/drawing/2014/main" id="{C669798A-E800-4033-94C1-2102EC992093}"/>
              </a:ext>
            </a:extLst>
          </p:cNvPr>
          <p:cNvSpPr/>
          <p:nvPr/>
        </p:nvSpPr>
        <p:spPr>
          <a:xfrm rot="20662452">
            <a:off x="6680719" y="199397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11">
            <a:extLst>
              <a:ext uri="{FF2B5EF4-FFF2-40B4-BE49-F238E27FC236}">
                <a16:creationId xmlns:a16="http://schemas.microsoft.com/office/drawing/2014/main" id="{44A36578-70DF-44F0-A9A6-6F738B23504E}"/>
              </a:ext>
            </a:extLst>
          </p:cNvPr>
          <p:cNvSpPr/>
          <p:nvPr/>
        </p:nvSpPr>
        <p:spPr>
          <a:xfrm rot="5584468">
            <a:off x="6844571" y="2095421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11">
            <a:extLst>
              <a:ext uri="{FF2B5EF4-FFF2-40B4-BE49-F238E27FC236}">
                <a16:creationId xmlns:a16="http://schemas.microsoft.com/office/drawing/2014/main" id="{47D60731-804B-41E7-9E15-C2AF4B17C5A6}"/>
              </a:ext>
            </a:extLst>
          </p:cNvPr>
          <p:cNvSpPr/>
          <p:nvPr/>
        </p:nvSpPr>
        <p:spPr>
          <a:xfrm rot="5584468">
            <a:off x="6867132" y="213934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11">
            <a:extLst>
              <a:ext uri="{FF2B5EF4-FFF2-40B4-BE49-F238E27FC236}">
                <a16:creationId xmlns:a16="http://schemas.microsoft.com/office/drawing/2014/main" id="{C11BFD8C-F57F-4B6B-AC7B-8C4DD0CE7619}"/>
              </a:ext>
            </a:extLst>
          </p:cNvPr>
          <p:cNvSpPr/>
          <p:nvPr/>
        </p:nvSpPr>
        <p:spPr>
          <a:xfrm rot="19706609">
            <a:off x="6645585" y="199663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11">
            <a:extLst>
              <a:ext uri="{FF2B5EF4-FFF2-40B4-BE49-F238E27FC236}">
                <a16:creationId xmlns:a16="http://schemas.microsoft.com/office/drawing/2014/main" id="{A73F34CB-15A2-473A-9FD0-BC36D8BC07E9}"/>
              </a:ext>
            </a:extLst>
          </p:cNvPr>
          <p:cNvSpPr/>
          <p:nvPr/>
        </p:nvSpPr>
        <p:spPr>
          <a:xfrm rot="19706609">
            <a:off x="6646961" y="202793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11">
            <a:extLst>
              <a:ext uri="{FF2B5EF4-FFF2-40B4-BE49-F238E27FC236}">
                <a16:creationId xmlns:a16="http://schemas.microsoft.com/office/drawing/2014/main" id="{CCE2690D-B203-4D5F-9AD9-6DB869A600D4}"/>
              </a:ext>
            </a:extLst>
          </p:cNvPr>
          <p:cNvSpPr/>
          <p:nvPr/>
        </p:nvSpPr>
        <p:spPr>
          <a:xfrm rot="9691260">
            <a:off x="6733286" y="222248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11">
            <a:extLst>
              <a:ext uri="{FF2B5EF4-FFF2-40B4-BE49-F238E27FC236}">
                <a16:creationId xmlns:a16="http://schemas.microsoft.com/office/drawing/2014/main" id="{C83CA47D-59A1-41C0-8F7B-18858E11F86F}"/>
              </a:ext>
            </a:extLst>
          </p:cNvPr>
          <p:cNvSpPr/>
          <p:nvPr/>
        </p:nvSpPr>
        <p:spPr>
          <a:xfrm rot="9691260">
            <a:off x="6746348" y="227887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11">
            <a:extLst>
              <a:ext uri="{FF2B5EF4-FFF2-40B4-BE49-F238E27FC236}">
                <a16:creationId xmlns:a16="http://schemas.microsoft.com/office/drawing/2014/main" id="{F50AFFBC-BC1D-42A8-AA4B-935FBD451992}"/>
              </a:ext>
            </a:extLst>
          </p:cNvPr>
          <p:cNvSpPr/>
          <p:nvPr/>
        </p:nvSpPr>
        <p:spPr>
          <a:xfrm rot="19221384">
            <a:off x="6639506" y="201135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11">
            <a:extLst>
              <a:ext uri="{FF2B5EF4-FFF2-40B4-BE49-F238E27FC236}">
                <a16:creationId xmlns:a16="http://schemas.microsoft.com/office/drawing/2014/main" id="{DFDF9AE3-27EF-422B-915C-DE48131F3A88}"/>
              </a:ext>
            </a:extLst>
          </p:cNvPr>
          <p:cNvSpPr/>
          <p:nvPr/>
        </p:nvSpPr>
        <p:spPr>
          <a:xfrm rot="19221384">
            <a:off x="6639284" y="204379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11">
            <a:extLst>
              <a:ext uri="{FF2B5EF4-FFF2-40B4-BE49-F238E27FC236}">
                <a16:creationId xmlns:a16="http://schemas.microsoft.com/office/drawing/2014/main" id="{DE0E2231-A2AC-4CBA-9F36-5B257577A2D1}"/>
              </a:ext>
            </a:extLst>
          </p:cNvPr>
          <p:cNvSpPr/>
          <p:nvPr/>
        </p:nvSpPr>
        <p:spPr>
          <a:xfrm rot="8358372">
            <a:off x="6789852" y="219484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11">
            <a:extLst>
              <a:ext uri="{FF2B5EF4-FFF2-40B4-BE49-F238E27FC236}">
                <a16:creationId xmlns:a16="http://schemas.microsoft.com/office/drawing/2014/main" id="{3E19EE06-E9D9-494C-9555-DA0E50DC09FB}"/>
              </a:ext>
            </a:extLst>
          </p:cNvPr>
          <p:cNvSpPr/>
          <p:nvPr/>
        </p:nvSpPr>
        <p:spPr>
          <a:xfrm rot="8358372">
            <a:off x="6807581" y="2248580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81A39FB5-C80E-4F85-8DE9-4731E0DE37CD}"/>
              </a:ext>
            </a:extLst>
          </p:cNvPr>
          <p:cNvSpPr/>
          <p:nvPr/>
        </p:nvSpPr>
        <p:spPr>
          <a:xfrm rot="21357794">
            <a:off x="6632616" y="2120420"/>
            <a:ext cx="194466" cy="182238"/>
          </a:xfrm>
          <a:prstGeom prst="ellipse">
            <a:avLst/>
          </a:prstGeom>
          <a:solidFill>
            <a:srgbClr val="FFD64E">
              <a:alpha val="46000"/>
            </a:srgbClr>
          </a:solidFill>
          <a:ln w="22225">
            <a:solidFill>
              <a:srgbClr val="704B11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99E1E24-BE26-477D-B742-C41776962CC2}"/>
              </a:ext>
            </a:extLst>
          </p:cNvPr>
          <p:cNvSpPr/>
          <p:nvPr/>
        </p:nvSpPr>
        <p:spPr>
          <a:xfrm rot="21357794">
            <a:off x="6674665" y="2164055"/>
            <a:ext cx="110369" cy="94969"/>
          </a:xfrm>
          <a:prstGeom prst="ellipse">
            <a:avLst/>
          </a:prstGeom>
          <a:solidFill>
            <a:srgbClr val="774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11">
            <a:extLst>
              <a:ext uri="{FF2B5EF4-FFF2-40B4-BE49-F238E27FC236}">
                <a16:creationId xmlns:a16="http://schemas.microsoft.com/office/drawing/2014/main" id="{BB864421-7AFF-4B6E-B610-B29D3A8D1DB7}"/>
              </a:ext>
            </a:extLst>
          </p:cNvPr>
          <p:cNvSpPr/>
          <p:nvPr/>
        </p:nvSpPr>
        <p:spPr>
          <a:xfrm rot="21357794">
            <a:off x="6694583" y="196079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11">
            <a:extLst>
              <a:ext uri="{FF2B5EF4-FFF2-40B4-BE49-F238E27FC236}">
                <a16:creationId xmlns:a16="http://schemas.microsoft.com/office/drawing/2014/main" id="{7DD2FC75-D178-47F1-8706-490402953BF8}"/>
              </a:ext>
            </a:extLst>
          </p:cNvPr>
          <p:cNvSpPr/>
          <p:nvPr/>
        </p:nvSpPr>
        <p:spPr>
          <a:xfrm rot="21357794">
            <a:off x="6702267" y="199007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11">
            <a:extLst>
              <a:ext uri="{FF2B5EF4-FFF2-40B4-BE49-F238E27FC236}">
                <a16:creationId xmlns:a16="http://schemas.microsoft.com/office/drawing/2014/main" id="{3175EC0C-3064-43FF-9F18-F3801DFD1F28}"/>
              </a:ext>
            </a:extLst>
          </p:cNvPr>
          <p:cNvSpPr/>
          <p:nvPr/>
        </p:nvSpPr>
        <p:spPr>
          <a:xfrm rot="5157794">
            <a:off x="6821654" y="2082602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11">
            <a:extLst>
              <a:ext uri="{FF2B5EF4-FFF2-40B4-BE49-F238E27FC236}">
                <a16:creationId xmlns:a16="http://schemas.microsoft.com/office/drawing/2014/main" id="{D98E59AC-B261-4FA1-8FB2-4F80A5CBAC25}"/>
              </a:ext>
            </a:extLst>
          </p:cNvPr>
          <p:cNvSpPr/>
          <p:nvPr/>
        </p:nvSpPr>
        <p:spPr>
          <a:xfrm rot="5157794">
            <a:off x="6844202" y="2124803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11">
            <a:extLst>
              <a:ext uri="{FF2B5EF4-FFF2-40B4-BE49-F238E27FC236}">
                <a16:creationId xmlns:a16="http://schemas.microsoft.com/office/drawing/2014/main" id="{8B289C29-F28C-4B75-9BBC-F04ED62E3D47}"/>
              </a:ext>
            </a:extLst>
          </p:cNvPr>
          <p:cNvSpPr/>
          <p:nvPr/>
        </p:nvSpPr>
        <p:spPr>
          <a:xfrm rot="15957794">
            <a:off x="6608723" y="2100347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11">
            <a:extLst>
              <a:ext uri="{FF2B5EF4-FFF2-40B4-BE49-F238E27FC236}">
                <a16:creationId xmlns:a16="http://schemas.microsoft.com/office/drawing/2014/main" id="{E284D94F-F1E3-4EC9-A32B-3E05D2A7F951}"/>
              </a:ext>
            </a:extLst>
          </p:cNvPr>
          <p:cNvSpPr/>
          <p:nvPr/>
        </p:nvSpPr>
        <p:spPr>
          <a:xfrm rot="15957794">
            <a:off x="6603488" y="214449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11">
            <a:extLst>
              <a:ext uri="{FF2B5EF4-FFF2-40B4-BE49-F238E27FC236}">
                <a16:creationId xmlns:a16="http://schemas.microsoft.com/office/drawing/2014/main" id="{35F3A75D-CA71-43AB-8C59-9140FC714C95}"/>
              </a:ext>
            </a:extLst>
          </p:cNvPr>
          <p:cNvSpPr/>
          <p:nvPr/>
        </p:nvSpPr>
        <p:spPr>
          <a:xfrm rot="9597032">
            <a:off x="6762464" y="2204695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11">
            <a:extLst>
              <a:ext uri="{FF2B5EF4-FFF2-40B4-BE49-F238E27FC236}">
                <a16:creationId xmlns:a16="http://schemas.microsoft.com/office/drawing/2014/main" id="{D75A5E15-A381-44CA-89C2-BCBACEFF50E3}"/>
              </a:ext>
            </a:extLst>
          </p:cNvPr>
          <p:cNvSpPr/>
          <p:nvPr/>
        </p:nvSpPr>
        <p:spPr>
          <a:xfrm rot="9597032">
            <a:off x="6775886" y="226095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11">
            <a:extLst>
              <a:ext uri="{FF2B5EF4-FFF2-40B4-BE49-F238E27FC236}">
                <a16:creationId xmlns:a16="http://schemas.microsoft.com/office/drawing/2014/main" id="{43B1797D-F638-4785-9D95-BB912B6C5A29}"/>
              </a:ext>
            </a:extLst>
          </p:cNvPr>
          <p:cNvSpPr/>
          <p:nvPr/>
        </p:nvSpPr>
        <p:spPr>
          <a:xfrm rot="7944170">
            <a:off x="6809368" y="2174726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11">
            <a:extLst>
              <a:ext uri="{FF2B5EF4-FFF2-40B4-BE49-F238E27FC236}">
                <a16:creationId xmlns:a16="http://schemas.microsoft.com/office/drawing/2014/main" id="{8CE940F9-D81C-444F-90C1-FE266BE55ADD}"/>
              </a:ext>
            </a:extLst>
          </p:cNvPr>
          <p:cNvSpPr/>
          <p:nvPr/>
        </p:nvSpPr>
        <p:spPr>
          <a:xfrm rot="7944170">
            <a:off x="6828301" y="222729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11">
            <a:extLst>
              <a:ext uri="{FF2B5EF4-FFF2-40B4-BE49-F238E27FC236}">
                <a16:creationId xmlns:a16="http://schemas.microsoft.com/office/drawing/2014/main" id="{5BE958AD-67A4-4498-B8E5-C048E4813CAF}"/>
              </a:ext>
            </a:extLst>
          </p:cNvPr>
          <p:cNvSpPr/>
          <p:nvPr/>
        </p:nvSpPr>
        <p:spPr>
          <a:xfrm rot="12498957">
            <a:off x="6651723" y="218530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11">
            <a:extLst>
              <a:ext uri="{FF2B5EF4-FFF2-40B4-BE49-F238E27FC236}">
                <a16:creationId xmlns:a16="http://schemas.microsoft.com/office/drawing/2014/main" id="{CE360EAA-C5AC-4DCD-A6AA-02A9F79D8228}"/>
              </a:ext>
            </a:extLst>
          </p:cNvPr>
          <p:cNvSpPr/>
          <p:nvPr/>
        </p:nvSpPr>
        <p:spPr>
          <a:xfrm rot="12498957">
            <a:off x="6653767" y="224073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11">
            <a:extLst>
              <a:ext uri="{FF2B5EF4-FFF2-40B4-BE49-F238E27FC236}">
                <a16:creationId xmlns:a16="http://schemas.microsoft.com/office/drawing/2014/main" id="{70C7395F-0856-4C0A-BE14-0789449AC6D5}"/>
              </a:ext>
            </a:extLst>
          </p:cNvPr>
          <p:cNvSpPr/>
          <p:nvPr/>
        </p:nvSpPr>
        <p:spPr>
          <a:xfrm rot="13473482">
            <a:off x="6632420" y="2176699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11">
            <a:extLst>
              <a:ext uri="{FF2B5EF4-FFF2-40B4-BE49-F238E27FC236}">
                <a16:creationId xmlns:a16="http://schemas.microsoft.com/office/drawing/2014/main" id="{5F8F3560-52D6-4B80-BCD6-983DBC2202AF}"/>
              </a:ext>
            </a:extLst>
          </p:cNvPr>
          <p:cNvSpPr/>
          <p:nvPr/>
        </p:nvSpPr>
        <p:spPr>
          <a:xfrm rot="13473482">
            <a:off x="6631300" y="222978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11">
            <a:extLst>
              <a:ext uri="{FF2B5EF4-FFF2-40B4-BE49-F238E27FC236}">
                <a16:creationId xmlns:a16="http://schemas.microsoft.com/office/drawing/2014/main" id="{582E3C23-D0F6-4E4D-B782-F7C3A8D7294B}"/>
              </a:ext>
            </a:extLst>
          </p:cNvPr>
          <p:cNvSpPr/>
          <p:nvPr/>
        </p:nvSpPr>
        <p:spPr>
          <a:xfrm rot="20571375">
            <a:off x="6662598" y="1987782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11">
            <a:extLst>
              <a:ext uri="{FF2B5EF4-FFF2-40B4-BE49-F238E27FC236}">
                <a16:creationId xmlns:a16="http://schemas.microsoft.com/office/drawing/2014/main" id="{9FA1E7B9-BFEB-4743-B513-60A20A48A849}"/>
              </a:ext>
            </a:extLst>
          </p:cNvPr>
          <p:cNvSpPr/>
          <p:nvPr/>
        </p:nvSpPr>
        <p:spPr>
          <a:xfrm rot="20571375">
            <a:off x="6667157" y="201764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11">
            <a:extLst>
              <a:ext uri="{FF2B5EF4-FFF2-40B4-BE49-F238E27FC236}">
                <a16:creationId xmlns:a16="http://schemas.microsoft.com/office/drawing/2014/main" id="{820FF114-1F27-49F8-940E-E3E58F5A7880}"/>
              </a:ext>
            </a:extLst>
          </p:cNvPr>
          <p:cNvSpPr/>
          <p:nvPr/>
        </p:nvSpPr>
        <p:spPr>
          <a:xfrm rot="17793120">
            <a:off x="6610237" y="203923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11">
            <a:extLst>
              <a:ext uri="{FF2B5EF4-FFF2-40B4-BE49-F238E27FC236}">
                <a16:creationId xmlns:a16="http://schemas.microsoft.com/office/drawing/2014/main" id="{6A81EDF3-662B-45AA-9A5A-8F11DA4521EE}"/>
              </a:ext>
            </a:extLst>
          </p:cNvPr>
          <p:cNvSpPr/>
          <p:nvPr/>
        </p:nvSpPr>
        <p:spPr>
          <a:xfrm rot="17793120">
            <a:off x="6606440" y="207617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11">
            <a:extLst>
              <a:ext uri="{FF2B5EF4-FFF2-40B4-BE49-F238E27FC236}">
                <a16:creationId xmlns:a16="http://schemas.microsoft.com/office/drawing/2014/main" id="{42127618-B65A-45DA-9B69-6355227C506B}"/>
              </a:ext>
            </a:extLst>
          </p:cNvPr>
          <p:cNvSpPr/>
          <p:nvPr/>
        </p:nvSpPr>
        <p:spPr>
          <a:xfrm rot="3331845">
            <a:off x="6793641" y="201613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11">
            <a:extLst>
              <a:ext uri="{FF2B5EF4-FFF2-40B4-BE49-F238E27FC236}">
                <a16:creationId xmlns:a16="http://schemas.microsoft.com/office/drawing/2014/main" id="{6166A1FB-AD9A-4B7C-A3AC-5EF642567C07}"/>
              </a:ext>
            </a:extLst>
          </p:cNvPr>
          <p:cNvSpPr/>
          <p:nvPr/>
        </p:nvSpPr>
        <p:spPr>
          <a:xfrm rot="3331845">
            <a:off x="6813782" y="2051437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11">
            <a:extLst>
              <a:ext uri="{FF2B5EF4-FFF2-40B4-BE49-F238E27FC236}">
                <a16:creationId xmlns:a16="http://schemas.microsoft.com/office/drawing/2014/main" id="{10EC47AD-2786-4F16-A17C-6DE0CBDE1CE3}"/>
              </a:ext>
            </a:extLst>
          </p:cNvPr>
          <p:cNvSpPr/>
          <p:nvPr/>
        </p:nvSpPr>
        <p:spPr>
          <a:xfrm rot="1283821">
            <a:off x="6744851" y="1977801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11">
            <a:extLst>
              <a:ext uri="{FF2B5EF4-FFF2-40B4-BE49-F238E27FC236}">
                <a16:creationId xmlns:a16="http://schemas.microsoft.com/office/drawing/2014/main" id="{17C4FAA3-02CD-42FE-AAB1-3E7697139CDF}"/>
              </a:ext>
            </a:extLst>
          </p:cNvPr>
          <p:cNvSpPr/>
          <p:nvPr/>
        </p:nvSpPr>
        <p:spPr>
          <a:xfrm rot="1283821">
            <a:off x="6758595" y="200801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11">
            <a:extLst>
              <a:ext uri="{FF2B5EF4-FFF2-40B4-BE49-F238E27FC236}">
                <a16:creationId xmlns:a16="http://schemas.microsoft.com/office/drawing/2014/main" id="{FB4ACCC9-2FDB-44ED-A01B-A8E49F637C1D}"/>
              </a:ext>
            </a:extLst>
          </p:cNvPr>
          <p:cNvSpPr/>
          <p:nvPr/>
        </p:nvSpPr>
        <p:spPr>
          <a:xfrm rot="4049993">
            <a:off x="6808505" y="2034919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11">
            <a:extLst>
              <a:ext uri="{FF2B5EF4-FFF2-40B4-BE49-F238E27FC236}">
                <a16:creationId xmlns:a16="http://schemas.microsoft.com/office/drawing/2014/main" id="{B606C340-0205-4E89-8C38-A49F880E77FB}"/>
              </a:ext>
            </a:extLst>
          </p:cNvPr>
          <p:cNvSpPr/>
          <p:nvPr/>
        </p:nvSpPr>
        <p:spPr>
          <a:xfrm rot="4049993">
            <a:off x="6830030" y="207277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11">
            <a:extLst>
              <a:ext uri="{FF2B5EF4-FFF2-40B4-BE49-F238E27FC236}">
                <a16:creationId xmlns:a16="http://schemas.microsoft.com/office/drawing/2014/main" id="{8D8F37C0-5DD8-44B3-A4D5-3AFF585BE703}"/>
              </a:ext>
            </a:extLst>
          </p:cNvPr>
          <p:cNvSpPr/>
          <p:nvPr/>
        </p:nvSpPr>
        <p:spPr>
          <a:xfrm rot="6971180">
            <a:off x="6830449" y="2152946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11">
            <a:extLst>
              <a:ext uri="{FF2B5EF4-FFF2-40B4-BE49-F238E27FC236}">
                <a16:creationId xmlns:a16="http://schemas.microsoft.com/office/drawing/2014/main" id="{4234B772-D499-45AA-BE9E-23FC93D2BE91}"/>
              </a:ext>
            </a:extLst>
          </p:cNvPr>
          <p:cNvSpPr/>
          <p:nvPr/>
        </p:nvSpPr>
        <p:spPr>
          <a:xfrm rot="6971180">
            <a:off x="6851598" y="2202272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11">
            <a:extLst>
              <a:ext uri="{FF2B5EF4-FFF2-40B4-BE49-F238E27FC236}">
                <a16:creationId xmlns:a16="http://schemas.microsoft.com/office/drawing/2014/main" id="{B23349ED-E0B5-4E4C-A29E-607E9B2C6CE3}"/>
              </a:ext>
            </a:extLst>
          </p:cNvPr>
          <p:cNvSpPr/>
          <p:nvPr/>
        </p:nvSpPr>
        <p:spPr>
          <a:xfrm rot="6003035">
            <a:off x="6838536" y="2121850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11">
            <a:extLst>
              <a:ext uri="{FF2B5EF4-FFF2-40B4-BE49-F238E27FC236}">
                <a16:creationId xmlns:a16="http://schemas.microsoft.com/office/drawing/2014/main" id="{90410BFF-C0C0-4E1F-A3D6-7BE16306314C}"/>
              </a:ext>
            </a:extLst>
          </p:cNvPr>
          <p:cNvSpPr/>
          <p:nvPr/>
        </p:nvSpPr>
        <p:spPr>
          <a:xfrm rot="6003035">
            <a:off x="6860902" y="216746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11">
            <a:extLst>
              <a:ext uri="{FF2B5EF4-FFF2-40B4-BE49-F238E27FC236}">
                <a16:creationId xmlns:a16="http://schemas.microsoft.com/office/drawing/2014/main" id="{D93A4C8E-2080-482A-BA4F-E925489C965C}"/>
              </a:ext>
            </a:extLst>
          </p:cNvPr>
          <p:cNvSpPr/>
          <p:nvPr/>
        </p:nvSpPr>
        <p:spPr>
          <a:xfrm rot="11341038">
            <a:off x="6688397" y="2207952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11">
            <a:extLst>
              <a:ext uri="{FF2B5EF4-FFF2-40B4-BE49-F238E27FC236}">
                <a16:creationId xmlns:a16="http://schemas.microsoft.com/office/drawing/2014/main" id="{E4E6C5FE-7A7E-44C2-BD41-3A6C72AA78D0}"/>
              </a:ext>
            </a:extLst>
          </p:cNvPr>
          <p:cNvSpPr/>
          <p:nvPr/>
        </p:nvSpPr>
        <p:spPr>
          <a:xfrm rot="11341038">
            <a:off x="6694862" y="2264877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11">
            <a:extLst>
              <a:ext uri="{FF2B5EF4-FFF2-40B4-BE49-F238E27FC236}">
                <a16:creationId xmlns:a16="http://schemas.microsoft.com/office/drawing/2014/main" id="{CB68921A-90FF-454A-A19B-5D35007A5E7E}"/>
              </a:ext>
            </a:extLst>
          </p:cNvPr>
          <p:cNvSpPr/>
          <p:nvPr/>
        </p:nvSpPr>
        <p:spPr>
          <a:xfrm rot="12048754">
            <a:off x="6675094" y="219906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11">
            <a:extLst>
              <a:ext uri="{FF2B5EF4-FFF2-40B4-BE49-F238E27FC236}">
                <a16:creationId xmlns:a16="http://schemas.microsoft.com/office/drawing/2014/main" id="{070DD175-ECE3-4E11-88AD-46BCDA3D3ABC}"/>
              </a:ext>
            </a:extLst>
          </p:cNvPr>
          <p:cNvSpPr/>
          <p:nvPr/>
        </p:nvSpPr>
        <p:spPr>
          <a:xfrm rot="12048754">
            <a:off x="6678795" y="2255255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11">
            <a:extLst>
              <a:ext uri="{FF2B5EF4-FFF2-40B4-BE49-F238E27FC236}">
                <a16:creationId xmlns:a16="http://schemas.microsoft.com/office/drawing/2014/main" id="{ECCBFB10-D151-4409-9D13-FBB15DD9FD6D}"/>
              </a:ext>
            </a:extLst>
          </p:cNvPr>
          <p:cNvSpPr/>
          <p:nvPr/>
        </p:nvSpPr>
        <p:spPr>
          <a:xfrm rot="15349806">
            <a:off x="6614152" y="2129250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11">
            <a:extLst>
              <a:ext uri="{FF2B5EF4-FFF2-40B4-BE49-F238E27FC236}">
                <a16:creationId xmlns:a16="http://schemas.microsoft.com/office/drawing/2014/main" id="{0239C0B9-FE5E-495D-AA1B-9EC381E7D921}"/>
              </a:ext>
            </a:extLst>
          </p:cNvPr>
          <p:cNvSpPr/>
          <p:nvPr/>
        </p:nvSpPr>
        <p:spPr>
          <a:xfrm rot="15349806">
            <a:off x="6609304" y="217582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11">
            <a:extLst>
              <a:ext uri="{FF2B5EF4-FFF2-40B4-BE49-F238E27FC236}">
                <a16:creationId xmlns:a16="http://schemas.microsoft.com/office/drawing/2014/main" id="{0B8CE093-B116-4964-B2EC-FCEB4B9CB258}"/>
              </a:ext>
            </a:extLst>
          </p:cNvPr>
          <p:cNvSpPr/>
          <p:nvPr/>
        </p:nvSpPr>
        <p:spPr>
          <a:xfrm rot="10557794">
            <a:off x="6717190" y="221603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11">
            <a:extLst>
              <a:ext uri="{FF2B5EF4-FFF2-40B4-BE49-F238E27FC236}">
                <a16:creationId xmlns:a16="http://schemas.microsoft.com/office/drawing/2014/main" id="{D4766151-41FF-41F2-BA30-DED8AC61A411}"/>
              </a:ext>
            </a:extLst>
          </p:cNvPr>
          <p:cNvSpPr/>
          <p:nvPr/>
        </p:nvSpPr>
        <p:spPr>
          <a:xfrm rot="10557794">
            <a:off x="6726818" y="2273098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11">
            <a:extLst>
              <a:ext uri="{FF2B5EF4-FFF2-40B4-BE49-F238E27FC236}">
                <a16:creationId xmlns:a16="http://schemas.microsoft.com/office/drawing/2014/main" id="{F375C236-242B-427C-9E1B-1F8F5CA4B903}"/>
              </a:ext>
            </a:extLst>
          </p:cNvPr>
          <p:cNvSpPr/>
          <p:nvPr/>
        </p:nvSpPr>
        <p:spPr>
          <a:xfrm rot="14146688">
            <a:off x="6627177" y="2164427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11">
            <a:extLst>
              <a:ext uri="{FF2B5EF4-FFF2-40B4-BE49-F238E27FC236}">
                <a16:creationId xmlns:a16="http://schemas.microsoft.com/office/drawing/2014/main" id="{781823B8-02E7-4760-8D8B-209E3B90CDDE}"/>
              </a:ext>
            </a:extLst>
          </p:cNvPr>
          <p:cNvSpPr/>
          <p:nvPr/>
        </p:nvSpPr>
        <p:spPr>
          <a:xfrm rot="14146688">
            <a:off x="6624314" y="2215425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11">
            <a:extLst>
              <a:ext uri="{FF2B5EF4-FFF2-40B4-BE49-F238E27FC236}">
                <a16:creationId xmlns:a16="http://schemas.microsoft.com/office/drawing/2014/main" id="{D0631294-DE23-449C-9831-92F9AC85C399}"/>
              </a:ext>
            </a:extLst>
          </p:cNvPr>
          <p:cNvSpPr/>
          <p:nvPr/>
        </p:nvSpPr>
        <p:spPr>
          <a:xfrm rot="17506283">
            <a:off x="6606341" y="207238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11">
            <a:extLst>
              <a:ext uri="{FF2B5EF4-FFF2-40B4-BE49-F238E27FC236}">
                <a16:creationId xmlns:a16="http://schemas.microsoft.com/office/drawing/2014/main" id="{2DAEEBB9-9084-4B6C-BE1D-785C00328B98}"/>
              </a:ext>
            </a:extLst>
          </p:cNvPr>
          <p:cNvSpPr/>
          <p:nvPr/>
        </p:nvSpPr>
        <p:spPr>
          <a:xfrm rot="17506283">
            <a:off x="6602068" y="2110384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11">
            <a:extLst>
              <a:ext uri="{FF2B5EF4-FFF2-40B4-BE49-F238E27FC236}">
                <a16:creationId xmlns:a16="http://schemas.microsoft.com/office/drawing/2014/main" id="{D33EEE64-597D-40F8-A3EC-ECFDB27749CD}"/>
              </a:ext>
            </a:extLst>
          </p:cNvPr>
          <p:cNvSpPr/>
          <p:nvPr/>
        </p:nvSpPr>
        <p:spPr>
          <a:xfrm rot="1948169">
            <a:off x="6784369" y="1987607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11">
            <a:extLst>
              <a:ext uri="{FF2B5EF4-FFF2-40B4-BE49-F238E27FC236}">
                <a16:creationId xmlns:a16="http://schemas.microsoft.com/office/drawing/2014/main" id="{7518901E-12B4-4002-B356-4E48179F3307}"/>
              </a:ext>
            </a:extLst>
          </p:cNvPr>
          <p:cNvSpPr/>
          <p:nvPr/>
        </p:nvSpPr>
        <p:spPr>
          <a:xfrm rot="1948169">
            <a:off x="6800508" y="201903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11">
            <a:extLst>
              <a:ext uri="{FF2B5EF4-FFF2-40B4-BE49-F238E27FC236}">
                <a16:creationId xmlns:a16="http://schemas.microsoft.com/office/drawing/2014/main" id="{E67061E7-213F-46DB-A6A6-71E22CA81FFC}"/>
              </a:ext>
            </a:extLst>
          </p:cNvPr>
          <p:cNvSpPr/>
          <p:nvPr/>
        </p:nvSpPr>
        <p:spPr>
          <a:xfrm rot="4359734">
            <a:off x="6830644" y="2064475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11">
            <a:extLst>
              <a:ext uri="{FF2B5EF4-FFF2-40B4-BE49-F238E27FC236}">
                <a16:creationId xmlns:a16="http://schemas.microsoft.com/office/drawing/2014/main" id="{EC7BDB63-C683-4B3E-AF42-705162ADB6BD}"/>
              </a:ext>
            </a:extLst>
          </p:cNvPr>
          <p:cNvSpPr/>
          <p:nvPr/>
        </p:nvSpPr>
        <p:spPr>
          <a:xfrm rot="4359734">
            <a:off x="6852595" y="210350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11">
            <a:extLst>
              <a:ext uri="{FF2B5EF4-FFF2-40B4-BE49-F238E27FC236}">
                <a16:creationId xmlns:a16="http://schemas.microsoft.com/office/drawing/2014/main" id="{016341AB-04CD-4E42-BAC2-DA2487A43B03}"/>
              </a:ext>
            </a:extLst>
          </p:cNvPr>
          <p:cNvSpPr/>
          <p:nvPr/>
        </p:nvSpPr>
        <p:spPr>
          <a:xfrm rot="232319">
            <a:off x="6731082" y="1968103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11">
            <a:extLst>
              <a:ext uri="{FF2B5EF4-FFF2-40B4-BE49-F238E27FC236}">
                <a16:creationId xmlns:a16="http://schemas.microsoft.com/office/drawing/2014/main" id="{E0C61008-6F97-44C1-92E1-096269EA695E}"/>
              </a:ext>
            </a:extLst>
          </p:cNvPr>
          <p:cNvSpPr/>
          <p:nvPr/>
        </p:nvSpPr>
        <p:spPr>
          <a:xfrm rot="232319">
            <a:off x="6740687" y="1997383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11">
            <a:extLst>
              <a:ext uri="{FF2B5EF4-FFF2-40B4-BE49-F238E27FC236}">
                <a16:creationId xmlns:a16="http://schemas.microsoft.com/office/drawing/2014/main" id="{88DA2145-F94B-46B1-9614-AF39177A0229}"/>
              </a:ext>
            </a:extLst>
          </p:cNvPr>
          <p:cNvSpPr/>
          <p:nvPr/>
        </p:nvSpPr>
        <p:spPr>
          <a:xfrm rot="18210719">
            <a:off x="6626517" y="2018060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11">
            <a:extLst>
              <a:ext uri="{FF2B5EF4-FFF2-40B4-BE49-F238E27FC236}">
                <a16:creationId xmlns:a16="http://schemas.microsoft.com/office/drawing/2014/main" id="{4DC9BA9F-423C-41F0-97C2-FCE77D8E5D56}"/>
              </a:ext>
            </a:extLst>
          </p:cNvPr>
          <p:cNvSpPr/>
          <p:nvPr/>
        </p:nvSpPr>
        <p:spPr>
          <a:xfrm rot="18210719">
            <a:off x="6623567" y="2053538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11">
            <a:extLst>
              <a:ext uri="{FF2B5EF4-FFF2-40B4-BE49-F238E27FC236}">
                <a16:creationId xmlns:a16="http://schemas.microsoft.com/office/drawing/2014/main" id="{D4E93C24-E823-413C-9A9D-E2BF31EDE02D}"/>
              </a:ext>
            </a:extLst>
          </p:cNvPr>
          <p:cNvSpPr/>
          <p:nvPr/>
        </p:nvSpPr>
        <p:spPr>
          <a:xfrm rot="16197293">
            <a:off x="6605498" y="2076884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11">
            <a:extLst>
              <a:ext uri="{FF2B5EF4-FFF2-40B4-BE49-F238E27FC236}">
                <a16:creationId xmlns:a16="http://schemas.microsoft.com/office/drawing/2014/main" id="{D662E250-54B0-4C17-9120-E5A597B461A8}"/>
              </a:ext>
            </a:extLst>
          </p:cNvPr>
          <p:cNvSpPr/>
          <p:nvPr/>
        </p:nvSpPr>
        <p:spPr>
          <a:xfrm rot="16197293">
            <a:off x="6600229" y="2120060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11">
            <a:extLst>
              <a:ext uri="{FF2B5EF4-FFF2-40B4-BE49-F238E27FC236}">
                <a16:creationId xmlns:a16="http://schemas.microsoft.com/office/drawing/2014/main" id="{1AF0CF88-36DC-4846-AAB2-777B7F0A59D5}"/>
              </a:ext>
            </a:extLst>
          </p:cNvPr>
          <p:cNvSpPr/>
          <p:nvPr/>
        </p:nvSpPr>
        <p:spPr>
          <a:xfrm rot="14694438">
            <a:off x="6616122" y="215238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11">
            <a:extLst>
              <a:ext uri="{FF2B5EF4-FFF2-40B4-BE49-F238E27FC236}">
                <a16:creationId xmlns:a16="http://schemas.microsoft.com/office/drawing/2014/main" id="{ADE46CB8-2C18-4D47-85F1-4165AF386934}"/>
              </a:ext>
            </a:extLst>
          </p:cNvPr>
          <p:cNvSpPr/>
          <p:nvPr/>
        </p:nvSpPr>
        <p:spPr>
          <a:xfrm rot="14694438">
            <a:off x="6612163" y="2201459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11">
            <a:extLst>
              <a:ext uri="{FF2B5EF4-FFF2-40B4-BE49-F238E27FC236}">
                <a16:creationId xmlns:a16="http://schemas.microsoft.com/office/drawing/2014/main" id="{4B35F6DB-1C97-47AA-BC76-D3BDF950B944}"/>
              </a:ext>
            </a:extLst>
          </p:cNvPr>
          <p:cNvSpPr/>
          <p:nvPr/>
        </p:nvSpPr>
        <p:spPr>
          <a:xfrm rot="2857401">
            <a:off x="6786092" y="199591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11">
            <a:extLst>
              <a:ext uri="{FF2B5EF4-FFF2-40B4-BE49-F238E27FC236}">
                <a16:creationId xmlns:a16="http://schemas.microsoft.com/office/drawing/2014/main" id="{E35EE0EA-89F5-4B57-A8A9-68D31FF34648}"/>
              </a:ext>
            </a:extLst>
          </p:cNvPr>
          <p:cNvSpPr/>
          <p:nvPr/>
        </p:nvSpPr>
        <p:spPr>
          <a:xfrm rot="2857401">
            <a:off x="6805041" y="2029711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11">
            <a:extLst>
              <a:ext uri="{FF2B5EF4-FFF2-40B4-BE49-F238E27FC236}">
                <a16:creationId xmlns:a16="http://schemas.microsoft.com/office/drawing/2014/main" id="{9A2FAC40-05BF-4E92-95E4-6FC5C89EB6F1}"/>
              </a:ext>
            </a:extLst>
          </p:cNvPr>
          <p:cNvSpPr/>
          <p:nvPr/>
        </p:nvSpPr>
        <p:spPr>
          <a:xfrm rot="8731809">
            <a:off x="6778903" y="2216868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11">
            <a:extLst>
              <a:ext uri="{FF2B5EF4-FFF2-40B4-BE49-F238E27FC236}">
                <a16:creationId xmlns:a16="http://schemas.microsoft.com/office/drawing/2014/main" id="{6786E70A-4EE9-4E1F-AB39-2A6EEFBC6531}"/>
              </a:ext>
            </a:extLst>
          </p:cNvPr>
          <p:cNvSpPr/>
          <p:nvPr/>
        </p:nvSpPr>
        <p:spPr>
          <a:xfrm rot="8731809">
            <a:off x="6795434" y="2271526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11">
            <a:extLst>
              <a:ext uri="{FF2B5EF4-FFF2-40B4-BE49-F238E27FC236}">
                <a16:creationId xmlns:a16="http://schemas.microsoft.com/office/drawing/2014/main" id="{644C2DD9-AE78-422E-A9A5-7306DFC34A36}"/>
              </a:ext>
            </a:extLst>
          </p:cNvPr>
          <p:cNvSpPr/>
          <p:nvPr/>
        </p:nvSpPr>
        <p:spPr>
          <a:xfrm rot="1567346">
            <a:off x="6759717" y="1973986"/>
            <a:ext cx="45386" cy="226362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11">
            <a:extLst>
              <a:ext uri="{FF2B5EF4-FFF2-40B4-BE49-F238E27FC236}">
                <a16:creationId xmlns:a16="http://schemas.microsoft.com/office/drawing/2014/main" id="{E1DDAD67-001E-477E-AEC0-A816514759FE}"/>
              </a:ext>
            </a:extLst>
          </p:cNvPr>
          <p:cNvSpPr/>
          <p:nvPr/>
        </p:nvSpPr>
        <p:spPr>
          <a:xfrm rot="1567346">
            <a:off x="6774512" y="2004660"/>
            <a:ext cx="28074" cy="140016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rgbClr val="F0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1">
            <a:extLst>
              <a:ext uri="{FF2B5EF4-FFF2-40B4-BE49-F238E27FC236}">
                <a16:creationId xmlns:a16="http://schemas.microsoft.com/office/drawing/2014/main" id="{D15DF5F9-6642-44E9-8F58-20A0248BC4E2}"/>
              </a:ext>
            </a:extLst>
          </p:cNvPr>
          <p:cNvSpPr/>
          <p:nvPr/>
        </p:nvSpPr>
        <p:spPr>
          <a:xfrm rot="6003035">
            <a:off x="6881025" y="2163764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1">
            <a:extLst>
              <a:ext uri="{FF2B5EF4-FFF2-40B4-BE49-F238E27FC236}">
                <a16:creationId xmlns:a16="http://schemas.microsoft.com/office/drawing/2014/main" id="{FDA3571C-1910-46B2-BE74-0E4F8510F3A3}"/>
              </a:ext>
            </a:extLst>
          </p:cNvPr>
          <p:cNvSpPr/>
          <p:nvPr/>
        </p:nvSpPr>
        <p:spPr>
          <a:xfrm rot="1870372">
            <a:off x="6787021" y="1979640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1">
            <a:extLst>
              <a:ext uri="{FF2B5EF4-FFF2-40B4-BE49-F238E27FC236}">
                <a16:creationId xmlns:a16="http://schemas.microsoft.com/office/drawing/2014/main" id="{106AB675-0940-492C-8315-A3479F39BE0C}"/>
              </a:ext>
            </a:extLst>
          </p:cNvPr>
          <p:cNvSpPr/>
          <p:nvPr/>
        </p:nvSpPr>
        <p:spPr>
          <a:xfrm rot="17324154">
            <a:off x="6618795" y="2063349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1">
            <a:extLst>
              <a:ext uri="{FF2B5EF4-FFF2-40B4-BE49-F238E27FC236}">
                <a16:creationId xmlns:a16="http://schemas.microsoft.com/office/drawing/2014/main" id="{88A43A72-BA43-4346-915D-2687C8F08AF8}"/>
              </a:ext>
            </a:extLst>
          </p:cNvPr>
          <p:cNvSpPr/>
          <p:nvPr/>
        </p:nvSpPr>
        <p:spPr>
          <a:xfrm rot="13068372">
            <a:off x="6653535" y="2210191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11">
            <a:extLst>
              <a:ext uri="{FF2B5EF4-FFF2-40B4-BE49-F238E27FC236}">
                <a16:creationId xmlns:a16="http://schemas.microsoft.com/office/drawing/2014/main" id="{39EEB842-8B37-4648-B4A9-F4680C993B18}"/>
              </a:ext>
            </a:extLst>
          </p:cNvPr>
          <p:cNvSpPr/>
          <p:nvPr/>
        </p:nvSpPr>
        <p:spPr>
          <a:xfrm rot="10902701">
            <a:off x="6754804" y="2249296"/>
            <a:ext cx="21382" cy="188108"/>
          </a:xfrm>
          <a:custGeom>
            <a:avLst/>
            <a:gdLst>
              <a:gd name="connsiteX0" fmla="*/ 0 w 145817"/>
              <a:gd name="connsiteY0" fmla="*/ 363632 h 727263"/>
              <a:gd name="connsiteX1" fmla="*/ 72909 w 145817"/>
              <a:gd name="connsiteY1" fmla="*/ 0 h 727263"/>
              <a:gd name="connsiteX2" fmla="*/ 145818 w 145817"/>
              <a:gd name="connsiteY2" fmla="*/ 363632 h 727263"/>
              <a:gd name="connsiteX3" fmla="*/ 72909 w 145817"/>
              <a:gd name="connsiteY3" fmla="*/ 727264 h 727263"/>
              <a:gd name="connsiteX4" fmla="*/ 0 w 145817"/>
              <a:gd name="connsiteY4" fmla="*/ 363632 h 727263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  <a:gd name="connsiteX0" fmla="*/ 0 w 145818"/>
              <a:gd name="connsiteY0" fmla="*/ 363632 h 727264"/>
              <a:gd name="connsiteX1" fmla="*/ 72909 w 145818"/>
              <a:gd name="connsiteY1" fmla="*/ 0 h 727264"/>
              <a:gd name="connsiteX2" fmla="*/ 145818 w 145818"/>
              <a:gd name="connsiteY2" fmla="*/ 363632 h 727264"/>
              <a:gd name="connsiteX3" fmla="*/ 72909 w 145818"/>
              <a:gd name="connsiteY3" fmla="*/ 727264 h 727264"/>
              <a:gd name="connsiteX4" fmla="*/ 0 w 145818"/>
              <a:gd name="connsiteY4" fmla="*/ 363632 h 72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18" h="727264">
                <a:moveTo>
                  <a:pt x="0" y="363632"/>
                </a:moveTo>
                <a:cubicBezTo>
                  <a:pt x="0" y="162804"/>
                  <a:pt x="-696" y="0"/>
                  <a:pt x="72909" y="0"/>
                </a:cubicBezTo>
                <a:cubicBezTo>
                  <a:pt x="146514" y="0"/>
                  <a:pt x="145818" y="162804"/>
                  <a:pt x="145818" y="363632"/>
                </a:cubicBezTo>
                <a:cubicBezTo>
                  <a:pt x="145818" y="564460"/>
                  <a:pt x="103651" y="727264"/>
                  <a:pt x="72909" y="727264"/>
                </a:cubicBezTo>
                <a:cubicBezTo>
                  <a:pt x="42167" y="727264"/>
                  <a:pt x="0" y="564460"/>
                  <a:pt x="0" y="3636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4B780024-7DA7-471B-92D2-F253C6F5E062}"/>
              </a:ext>
            </a:extLst>
          </p:cNvPr>
          <p:cNvSpPr/>
          <p:nvPr/>
        </p:nvSpPr>
        <p:spPr>
          <a:xfrm rot="21357794">
            <a:off x="6656138" y="2122951"/>
            <a:ext cx="168749" cy="158138"/>
          </a:xfrm>
          <a:prstGeom prst="ellipse">
            <a:avLst/>
          </a:prstGeom>
          <a:solidFill>
            <a:srgbClr val="FFD64E">
              <a:alpha val="46000"/>
            </a:srgbClr>
          </a:solidFill>
          <a:ln w="22225">
            <a:solidFill>
              <a:srgbClr val="704B11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6EC2C561-D2DB-461B-BC6B-397B5C6244E9}"/>
              </a:ext>
            </a:extLst>
          </p:cNvPr>
          <p:cNvSpPr/>
          <p:nvPr/>
        </p:nvSpPr>
        <p:spPr>
          <a:xfrm rot="21357794">
            <a:off x="6692626" y="2160815"/>
            <a:ext cx="95774" cy="82410"/>
          </a:xfrm>
          <a:prstGeom prst="ellipse">
            <a:avLst/>
          </a:prstGeom>
          <a:solidFill>
            <a:srgbClr val="774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6D76BF5-8251-4BD9-A300-7E6DC45D936D}"/>
              </a:ext>
            </a:extLst>
          </p:cNvPr>
          <p:cNvSpPr/>
          <p:nvPr/>
        </p:nvSpPr>
        <p:spPr>
          <a:xfrm>
            <a:off x="1495" y="0"/>
            <a:ext cx="12192000" cy="6858000"/>
          </a:xfrm>
          <a:prstGeom prst="rect">
            <a:avLst/>
          </a:prstGeom>
          <a:solidFill>
            <a:srgbClr val="32261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BA55B7E-22FB-49F9-A2D4-4CE8874AED7A}"/>
              </a:ext>
            </a:extLst>
          </p:cNvPr>
          <p:cNvSpPr txBox="1"/>
          <p:nvPr/>
        </p:nvSpPr>
        <p:spPr>
          <a:xfrm>
            <a:off x="5757446" y="2097715"/>
            <a:ext cx="677108" cy="27084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3200" spc="600" dirty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감사합니다</a:t>
            </a:r>
            <a:r>
              <a:rPr lang="en-US" altLang="ko-KR" sz="3200" spc="600" dirty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.</a:t>
            </a:r>
            <a:endParaRPr lang="ko-KR" altLang="en-US" sz="3200" spc="600" dirty="0">
              <a:solidFill>
                <a:schemeClr val="bg1"/>
              </a:solidFill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431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2234161D-F3EA-4AA4-A803-9E2D52B02772}"/>
              </a:ext>
            </a:extLst>
          </p:cNvPr>
          <p:cNvCxnSpPr/>
          <p:nvPr/>
        </p:nvCxnSpPr>
        <p:spPr>
          <a:xfrm>
            <a:off x="0" y="254000"/>
            <a:ext cx="12192000" cy="0"/>
          </a:xfrm>
          <a:prstGeom prst="lin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533D5CF1-8F59-450E-96D0-301E35FC5E4B}"/>
              </a:ext>
            </a:extLst>
          </p:cNvPr>
          <p:cNvCxnSpPr/>
          <p:nvPr/>
        </p:nvCxnSpPr>
        <p:spPr>
          <a:xfrm>
            <a:off x="0" y="6591300"/>
            <a:ext cx="12192000" cy="0"/>
          </a:xfrm>
          <a:prstGeom prst="lin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74" name="그림 173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4231C668-D75C-4842-A4A5-75ADD2C0F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1680" r="82383"/>
          <a:stretch/>
        </p:blipFill>
        <p:spPr>
          <a:xfrm rot="19396073">
            <a:off x="191455" y="3379963"/>
            <a:ext cx="2201127" cy="3170621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0" name="그림 199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280E2EE1-B136-41A2-A867-578168F89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1585310">
            <a:off x="10226924" y="1667514"/>
            <a:ext cx="1183757" cy="1566239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1" name="그림 200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0BAC9F9F-F617-46D2-9AFC-658C60C8D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9766923">
            <a:off x="4958369" y="999790"/>
            <a:ext cx="1006085" cy="133116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5" name="그림 204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C24AABD4-8441-4DDB-A0C9-D5966523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5250967">
            <a:off x="7707714" y="4249168"/>
            <a:ext cx="889526" cy="117694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6" name="그림 205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DB55E180-5D7E-4BE3-B11E-4E18191B8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8997613">
            <a:off x="10232676" y="867184"/>
            <a:ext cx="793311" cy="1049637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292966" y="376973"/>
            <a:ext cx="153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부록 </a:t>
            </a:r>
            <a:r>
              <a:rPr lang="en-US" altLang="ko-KR" sz="32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(1)</a:t>
            </a:r>
            <a:endParaRPr lang="en-US" altLang="ko-KR" sz="3200" dirty="0" smtClean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292966" y="965036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</a:t>
            </a:r>
            <a:r>
              <a:rPr lang="ko-KR" altLang="en-US" sz="2000" dirty="0" smtClean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각 특성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에 대한 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PDP</a:t>
            </a:r>
            <a:endParaRPr lang="en-US" altLang="ko-KR" sz="2000" dirty="0" smtClean="0">
              <a:solidFill>
                <a:srgbClr val="00B0F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05" y="1462039"/>
            <a:ext cx="3741943" cy="24115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37" y="1462039"/>
            <a:ext cx="3690239" cy="24115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6" y="1462039"/>
            <a:ext cx="3741942" cy="2411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6" y="4055399"/>
            <a:ext cx="3741942" cy="2313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36" y="4055399"/>
            <a:ext cx="3690240" cy="2313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05" y="4118899"/>
            <a:ext cx="3741943" cy="23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32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2234161D-F3EA-4AA4-A803-9E2D52B02772}"/>
              </a:ext>
            </a:extLst>
          </p:cNvPr>
          <p:cNvCxnSpPr/>
          <p:nvPr/>
        </p:nvCxnSpPr>
        <p:spPr>
          <a:xfrm>
            <a:off x="0" y="254000"/>
            <a:ext cx="12192000" cy="0"/>
          </a:xfrm>
          <a:prstGeom prst="lin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533D5CF1-8F59-450E-96D0-301E35FC5E4B}"/>
              </a:ext>
            </a:extLst>
          </p:cNvPr>
          <p:cNvCxnSpPr/>
          <p:nvPr/>
        </p:nvCxnSpPr>
        <p:spPr>
          <a:xfrm>
            <a:off x="0" y="6591300"/>
            <a:ext cx="12192000" cy="0"/>
          </a:xfrm>
          <a:prstGeom prst="line">
            <a:avLst/>
          </a:prstGeom>
          <a:noFill/>
          <a:ln w="25400">
            <a:solidFill>
              <a:srgbClr val="DFA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74" name="그림 173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4231C668-D75C-4842-A4A5-75ADD2C0F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1680" r="82383"/>
          <a:stretch/>
        </p:blipFill>
        <p:spPr>
          <a:xfrm rot="19396073">
            <a:off x="191455" y="3379963"/>
            <a:ext cx="2201127" cy="3170621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0" name="그림 199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280E2EE1-B136-41A2-A867-578168F89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1585310">
            <a:off x="10226924" y="1667514"/>
            <a:ext cx="1183757" cy="1566239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1" name="그림 200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0BAC9F9F-F617-46D2-9AFC-658C60C8D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9766923">
            <a:off x="4958369" y="999790"/>
            <a:ext cx="1006085" cy="133116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5" name="그림 204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C24AABD4-8441-4DDB-A0C9-D5966523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5250967">
            <a:off x="7707714" y="4249168"/>
            <a:ext cx="889526" cy="117694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206" name="그림 205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DB55E180-5D7E-4BE3-B11E-4E18191B8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8997613">
            <a:off x="10232676" y="867184"/>
            <a:ext cx="793311" cy="1049637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264111" y="376973"/>
            <a:ext cx="1588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부록 </a:t>
            </a:r>
            <a:r>
              <a:rPr lang="en-US" altLang="ko-KR" sz="32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(2)</a:t>
            </a:r>
            <a:endParaRPr lang="en-US" altLang="ko-KR" sz="3200" dirty="0" smtClean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292966" y="965036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※</a:t>
            </a:r>
            <a:r>
              <a:rPr lang="ko-KR" altLang="en-US" sz="2000" dirty="0" smtClean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각 특성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에 대한 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PDP</a:t>
            </a:r>
            <a:endParaRPr lang="en-US" altLang="ko-KR" sz="2000" dirty="0" smtClean="0">
              <a:solidFill>
                <a:srgbClr val="00B0F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54" y="1462039"/>
            <a:ext cx="3741942" cy="24115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62" y="1458247"/>
            <a:ext cx="3695302" cy="241536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0" y="1458246"/>
            <a:ext cx="3743918" cy="24153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87" y="3972248"/>
            <a:ext cx="3745029" cy="24153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14" y="3969181"/>
            <a:ext cx="3727525" cy="24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108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rgbClr val="BBA87F"/>
            </a:gs>
            <a:gs pos="61000">
              <a:srgbClr val="DAD0BA"/>
            </a:gs>
            <a:gs pos="44000">
              <a:srgbClr val="EAE4D7"/>
            </a:gs>
            <a:gs pos="36000">
              <a:srgbClr val="F0ECE3"/>
            </a:gs>
            <a:gs pos="100000">
              <a:srgbClr val="7B695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750CCD0-BF14-464C-831A-E26BD45CBF8D}"/>
              </a:ext>
            </a:extLst>
          </p:cNvPr>
          <p:cNvGrpSpPr/>
          <p:nvPr/>
        </p:nvGrpSpPr>
        <p:grpSpPr>
          <a:xfrm>
            <a:off x="5760702" y="1340643"/>
            <a:ext cx="670595" cy="4176713"/>
            <a:chOff x="5772150" y="685800"/>
            <a:chExt cx="670595" cy="41767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5769A20-C486-4A10-B257-9F25FDCE09CA}"/>
                </a:ext>
              </a:extLst>
            </p:cNvPr>
            <p:cNvSpPr/>
            <p:nvPr/>
          </p:nvSpPr>
          <p:spPr>
            <a:xfrm>
              <a:off x="5772150" y="695325"/>
              <a:ext cx="670595" cy="4162425"/>
            </a:xfrm>
            <a:prstGeom prst="rect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2BF8132-876D-4963-BD84-093ECF673C58}"/>
                </a:ext>
              </a:extLst>
            </p:cNvPr>
            <p:cNvCxnSpPr/>
            <p:nvPr/>
          </p:nvCxnSpPr>
          <p:spPr>
            <a:xfrm>
              <a:off x="5848350" y="685800"/>
              <a:ext cx="0" cy="4176713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0B5632E-41DD-49DA-9B6C-5F9D808B7B56}"/>
                </a:ext>
              </a:extLst>
            </p:cNvPr>
            <p:cNvCxnSpPr/>
            <p:nvPr/>
          </p:nvCxnSpPr>
          <p:spPr>
            <a:xfrm>
              <a:off x="6372225" y="685800"/>
              <a:ext cx="0" cy="4176713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D9161B5-0DBD-4F31-8DED-7F6BED26CAA0}"/>
                </a:ext>
              </a:extLst>
            </p:cNvPr>
            <p:cNvCxnSpPr/>
            <p:nvPr/>
          </p:nvCxnSpPr>
          <p:spPr>
            <a:xfrm>
              <a:off x="5848350" y="1219200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A002220-3A6A-4414-B736-E8AA60B7442B}"/>
                </a:ext>
              </a:extLst>
            </p:cNvPr>
            <p:cNvCxnSpPr/>
            <p:nvPr/>
          </p:nvCxnSpPr>
          <p:spPr>
            <a:xfrm>
              <a:off x="5840412" y="1743075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DF7CA02-2C2C-4BE1-A875-75D4C52DA4EA}"/>
                </a:ext>
              </a:extLst>
            </p:cNvPr>
            <p:cNvCxnSpPr/>
            <p:nvPr/>
          </p:nvCxnSpPr>
          <p:spPr>
            <a:xfrm>
              <a:off x="5840412" y="2266950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4700A14-0F05-400A-82D7-6CED9EBEE963}"/>
                </a:ext>
              </a:extLst>
            </p:cNvPr>
            <p:cNvCxnSpPr/>
            <p:nvPr/>
          </p:nvCxnSpPr>
          <p:spPr>
            <a:xfrm>
              <a:off x="5840412" y="2776538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3DC9E60-A33E-4663-95DC-206CF269BA4C}"/>
                </a:ext>
              </a:extLst>
            </p:cNvPr>
            <p:cNvCxnSpPr/>
            <p:nvPr/>
          </p:nvCxnSpPr>
          <p:spPr>
            <a:xfrm>
              <a:off x="5840412" y="3290887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01FEA2C-C2BD-4DEE-B8A8-9995D41B05A2}"/>
                </a:ext>
              </a:extLst>
            </p:cNvPr>
            <p:cNvCxnSpPr/>
            <p:nvPr/>
          </p:nvCxnSpPr>
          <p:spPr>
            <a:xfrm>
              <a:off x="5848350" y="3810000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45DFF71-422E-4AB4-8DE7-1606CFE1F84E}"/>
                </a:ext>
              </a:extLst>
            </p:cNvPr>
            <p:cNvCxnSpPr/>
            <p:nvPr/>
          </p:nvCxnSpPr>
          <p:spPr>
            <a:xfrm>
              <a:off x="5834062" y="4333875"/>
              <a:ext cx="523875" cy="0"/>
            </a:xfrm>
            <a:prstGeom prst="line">
              <a:avLst/>
            </a:prstGeom>
            <a:noFill/>
            <a:ln w="25400">
              <a:solidFill>
                <a:srgbClr val="BA8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E5D3F27-5267-4964-8E19-518B28AFCB1A}"/>
              </a:ext>
            </a:extLst>
          </p:cNvPr>
          <p:cNvSpPr txBox="1"/>
          <p:nvPr/>
        </p:nvSpPr>
        <p:spPr>
          <a:xfrm>
            <a:off x="5837389" y="1381736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첫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B4A201-555B-41AE-BEE5-A98C6D4D8EBD}"/>
              </a:ext>
            </a:extLst>
          </p:cNvPr>
          <p:cNvSpPr txBox="1"/>
          <p:nvPr/>
        </p:nvSpPr>
        <p:spPr>
          <a:xfrm>
            <a:off x="5836331" y="2430747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38BBE3-0EC6-472B-AD3B-ED28DA2047A2}"/>
              </a:ext>
            </a:extLst>
          </p:cNvPr>
          <p:cNvSpPr txBox="1"/>
          <p:nvPr/>
        </p:nvSpPr>
        <p:spPr>
          <a:xfrm>
            <a:off x="5836045" y="2950336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5D9295-1B66-4561-9D56-C63B2E77FD30}"/>
              </a:ext>
            </a:extLst>
          </p:cNvPr>
          <p:cNvSpPr txBox="1"/>
          <p:nvPr/>
        </p:nvSpPr>
        <p:spPr>
          <a:xfrm>
            <a:off x="5831224" y="3957426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/>
              <a:t>목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C434EB-3A44-4CF0-A7C3-FDEDDAEE749D}"/>
              </a:ext>
            </a:extLst>
          </p:cNvPr>
          <p:cNvSpPr txBox="1"/>
          <p:nvPr/>
        </p:nvSpPr>
        <p:spPr>
          <a:xfrm>
            <a:off x="5837389" y="4492908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차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6B10558-A7EE-4ED1-95F8-5B2D4DDCD12A}"/>
              </a:ext>
            </a:extLst>
          </p:cNvPr>
          <p:cNvCxnSpPr>
            <a:cxnSpLocks/>
          </p:cNvCxnSpPr>
          <p:nvPr/>
        </p:nvCxnSpPr>
        <p:spPr>
          <a:xfrm>
            <a:off x="6103451" y="1984376"/>
            <a:ext cx="0" cy="305707"/>
          </a:xfrm>
          <a:prstGeom prst="line">
            <a:avLst/>
          </a:prstGeom>
          <a:ln w="19050" cap="rnd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EC846FE5-DB8C-42A0-953E-EAFFE8CFD847}"/>
              </a:ext>
            </a:extLst>
          </p:cNvPr>
          <p:cNvGrpSpPr/>
          <p:nvPr/>
        </p:nvGrpSpPr>
        <p:grpSpPr>
          <a:xfrm rot="494997">
            <a:off x="5088130" y="1520643"/>
            <a:ext cx="1619764" cy="3672249"/>
            <a:chOff x="3069119" y="1984376"/>
            <a:chExt cx="1619764" cy="3672249"/>
          </a:xfrm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1A7D6DD9-0E04-46B6-9251-BDBC4AEC602C}"/>
                </a:ext>
              </a:extLst>
            </p:cNvPr>
            <p:cNvSpPr/>
            <p:nvPr/>
          </p:nvSpPr>
          <p:spPr>
            <a:xfrm rot="21357794">
              <a:off x="3457042" y="2326941"/>
              <a:ext cx="1231841" cy="3329684"/>
            </a:xfrm>
            <a:custGeom>
              <a:avLst/>
              <a:gdLst>
                <a:gd name="connsiteX0" fmla="*/ 0 w 2159583"/>
                <a:gd name="connsiteY0" fmla="*/ 0 h 5837382"/>
                <a:gd name="connsiteX1" fmla="*/ 73891 w 2159583"/>
                <a:gd name="connsiteY1" fmla="*/ 646546 h 5837382"/>
                <a:gd name="connsiteX2" fmla="*/ 249382 w 2159583"/>
                <a:gd name="connsiteY2" fmla="*/ 1477818 h 5837382"/>
                <a:gd name="connsiteX3" fmla="*/ 572654 w 2159583"/>
                <a:gd name="connsiteY3" fmla="*/ 2225964 h 5837382"/>
                <a:gd name="connsiteX4" fmla="*/ 1006763 w 2159583"/>
                <a:gd name="connsiteY4" fmla="*/ 2881746 h 5837382"/>
                <a:gd name="connsiteX5" fmla="*/ 1431636 w 2159583"/>
                <a:gd name="connsiteY5" fmla="*/ 3509818 h 5837382"/>
                <a:gd name="connsiteX6" fmla="*/ 1828800 w 2159583"/>
                <a:gd name="connsiteY6" fmla="*/ 4119418 h 5837382"/>
                <a:gd name="connsiteX7" fmla="*/ 2004291 w 2159583"/>
                <a:gd name="connsiteY7" fmla="*/ 4645891 h 5837382"/>
                <a:gd name="connsiteX8" fmla="*/ 2142836 w 2159583"/>
                <a:gd name="connsiteY8" fmla="*/ 5200073 h 5837382"/>
                <a:gd name="connsiteX9" fmla="*/ 2152072 w 2159583"/>
                <a:gd name="connsiteY9" fmla="*/ 5837382 h 583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9583" h="5837382">
                  <a:moveTo>
                    <a:pt x="0" y="0"/>
                  </a:moveTo>
                  <a:cubicBezTo>
                    <a:pt x="16163" y="200121"/>
                    <a:pt x="32327" y="400243"/>
                    <a:pt x="73891" y="646546"/>
                  </a:cubicBezTo>
                  <a:cubicBezTo>
                    <a:pt x="115455" y="892849"/>
                    <a:pt x="166255" y="1214582"/>
                    <a:pt x="249382" y="1477818"/>
                  </a:cubicBezTo>
                  <a:cubicBezTo>
                    <a:pt x="332509" y="1741054"/>
                    <a:pt x="446424" y="1991976"/>
                    <a:pt x="572654" y="2225964"/>
                  </a:cubicBezTo>
                  <a:cubicBezTo>
                    <a:pt x="698884" y="2459952"/>
                    <a:pt x="863599" y="2667770"/>
                    <a:pt x="1006763" y="2881746"/>
                  </a:cubicBezTo>
                  <a:cubicBezTo>
                    <a:pt x="1149927" y="3095722"/>
                    <a:pt x="1294630" y="3303539"/>
                    <a:pt x="1431636" y="3509818"/>
                  </a:cubicBezTo>
                  <a:cubicBezTo>
                    <a:pt x="1568642" y="3716097"/>
                    <a:pt x="1733358" y="3930073"/>
                    <a:pt x="1828800" y="4119418"/>
                  </a:cubicBezTo>
                  <a:cubicBezTo>
                    <a:pt x="1924243" y="4308764"/>
                    <a:pt x="1951952" y="4465782"/>
                    <a:pt x="2004291" y="4645891"/>
                  </a:cubicBezTo>
                  <a:cubicBezTo>
                    <a:pt x="2056630" y="4826000"/>
                    <a:pt x="2118206" y="5001491"/>
                    <a:pt x="2142836" y="5200073"/>
                  </a:cubicBezTo>
                  <a:cubicBezTo>
                    <a:pt x="2167466" y="5398655"/>
                    <a:pt x="2159769" y="5618018"/>
                    <a:pt x="2152072" y="5837382"/>
                  </a:cubicBezTo>
                </a:path>
              </a:pathLst>
            </a:custGeom>
            <a:noFill/>
            <a:ln w="19050" cap="rnd">
              <a:solidFill>
                <a:srgbClr val="5D5A4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D7737403-8103-43C9-9A23-7DB58174DFBC}"/>
                </a:ext>
              </a:extLst>
            </p:cNvPr>
            <p:cNvGrpSpPr/>
            <p:nvPr/>
          </p:nvGrpSpPr>
          <p:grpSpPr>
            <a:xfrm>
              <a:off x="3078680" y="2767919"/>
              <a:ext cx="540094" cy="672941"/>
              <a:chOff x="3078680" y="2767919"/>
              <a:chExt cx="540094" cy="672941"/>
            </a:xfrm>
          </p:grpSpPr>
          <p:sp>
            <p:nvSpPr>
              <p:cNvPr id="361" name="자유형: 도형 360">
                <a:extLst>
                  <a:ext uri="{FF2B5EF4-FFF2-40B4-BE49-F238E27FC236}">
                    <a16:creationId xmlns:a16="http://schemas.microsoft.com/office/drawing/2014/main" id="{247F05E1-DAF5-4BCE-A4A9-58F84FB315EF}"/>
                  </a:ext>
                </a:extLst>
              </p:cNvPr>
              <p:cNvSpPr/>
              <p:nvPr/>
            </p:nvSpPr>
            <p:spPr>
              <a:xfrm rot="21357794">
                <a:off x="3373767" y="3328385"/>
                <a:ext cx="97797" cy="77875"/>
              </a:xfrm>
              <a:custGeom>
                <a:avLst/>
                <a:gdLst>
                  <a:gd name="connsiteX0" fmla="*/ 171450 w 171450"/>
                  <a:gd name="connsiteY0" fmla="*/ 136525 h 136525"/>
                  <a:gd name="connsiteX1" fmla="*/ 73025 w 171450"/>
                  <a:gd name="connsiteY1" fmla="*/ 44450 h 136525"/>
                  <a:gd name="connsiteX2" fmla="*/ 0 w 171450"/>
                  <a:gd name="connsiteY2" fmla="*/ 0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36525">
                    <a:moveTo>
                      <a:pt x="171450" y="136525"/>
                    </a:moveTo>
                    <a:cubicBezTo>
                      <a:pt x="136525" y="101864"/>
                      <a:pt x="101600" y="67204"/>
                      <a:pt x="73025" y="44450"/>
                    </a:cubicBezTo>
                    <a:cubicBezTo>
                      <a:pt x="44450" y="21696"/>
                      <a:pt x="22225" y="1084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2" name="그룹 361">
                <a:extLst>
                  <a:ext uri="{FF2B5EF4-FFF2-40B4-BE49-F238E27FC236}">
                    <a16:creationId xmlns:a16="http://schemas.microsoft.com/office/drawing/2014/main" id="{56A14494-9A38-4677-9CA6-B75F7B9B5C99}"/>
                  </a:ext>
                </a:extLst>
              </p:cNvPr>
              <p:cNvGrpSpPr/>
              <p:nvPr/>
            </p:nvGrpSpPr>
            <p:grpSpPr>
              <a:xfrm>
                <a:off x="3078680" y="2767919"/>
                <a:ext cx="540094" cy="672941"/>
                <a:chOff x="3078680" y="2767919"/>
                <a:chExt cx="540094" cy="672941"/>
              </a:xfrm>
            </p:grpSpPr>
            <p:sp>
              <p:nvSpPr>
                <p:cNvPr id="363" name="자유형: 도형 362">
                  <a:extLst>
                    <a:ext uri="{FF2B5EF4-FFF2-40B4-BE49-F238E27FC236}">
                      <a16:creationId xmlns:a16="http://schemas.microsoft.com/office/drawing/2014/main" id="{092E4FAA-CDF0-415B-ABFD-7D082708C595}"/>
                    </a:ext>
                  </a:extLst>
                </p:cNvPr>
                <p:cNvSpPr/>
                <p:nvPr/>
              </p:nvSpPr>
              <p:spPr>
                <a:xfrm rot="21357794">
                  <a:off x="3104438" y="2901169"/>
                  <a:ext cx="514336" cy="539691"/>
                </a:xfrm>
                <a:custGeom>
                  <a:avLst/>
                  <a:gdLst>
                    <a:gd name="connsiteX0" fmla="*/ 901700 w 901700"/>
                    <a:gd name="connsiteY0" fmla="*/ 946150 h 946150"/>
                    <a:gd name="connsiteX1" fmla="*/ 638175 w 901700"/>
                    <a:gd name="connsiteY1" fmla="*/ 796925 h 946150"/>
                    <a:gd name="connsiteX2" fmla="*/ 457200 w 901700"/>
                    <a:gd name="connsiteY2" fmla="*/ 596900 h 946150"/>
                    <a:gd name="connsiteX3" fmla="*/ 279400 w 901700"/>
                    <a:gd name="connsiteY3" fmla="*/ 342900 h 946150"/>
                    <a:gd name="connsiteX4" fmla="*/ 76200 w 901700"/>
                    <a:gd name="connsiteY4" fmla="*/ 92075 h 946150"/>
                    <a:gd name="connsiteX5" fmla="*/ 0 w 901700"/>
                    <a:gd name="connsiteY5" fmla="*/ 0 h 94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1700" h="946150">
                      <a:moveTo>
                        <a:pt x="901700" y="946150"/>
                      </a:moveTo>
                      <a:cubicBezTo>
                        <a:pt x="806979" y="900641"/>
                        <a:pt x="712258" y="855133"/>
                        <a:pt x="638175" y="796925"/>
                      </a:cubicBezTo>
                      <a:cubicBezTo>
                        <a:pt x="564092" y="738717"/>
                        <a:pt x="516996" y="672571"/>
                        <a:pt x="457200" y="596900"/>
                      </a:cubicBezTo>
                      <a:cubicBezTo>
                        <a:pt x="397404" y="521229"/>
                        <a:pt x="342900" y="427037"/>
                        <a:pt x="279400" y="342900"/>
                      </a:cubicBezTo>
                      <a:cubicBezTo>
                        <a:pt x="215900" y="258762"/>
                        <a:pt x="122767" y="149225"/>
                        <a:pt x="76200" y="92075"/>
                      </a:cubicBezTo>
                      <a:cubicBezTo>
                        <a:pt x="29633" y="34925"/>
                        <a:pt x="14816" y="17462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자유형: 도형 363">
                  <a:extLst>
                    <a:ext uri="{FF2B5EF4-FFF2-40B4-BE49-F238E27FC236}">
                      <a16:creationId xmlns:a16="http://schemas.microsoft.com/office/drawing/2014/main" id="{3B25F97E-2968-420D-9A52-5A0A961ABFDC}"/>
                    </a:ext>
                  </a:extLst>
                </p:cNvPr>
                <p:cNvSpPr/>
                <p:nvPr/>
              </p:nvSpPr>
              <p:spPr>
                <a:xfrm rot="21357794">
                  <a:off x="3451471" y="3397351"/>
                  <a:ext cx="119529" cy="31765"/>
                </a:xfrm>
                <a:custGeom>
                  <a:avLst/>
                  <a:gdLst>
                    <a:gd name="connsiteX0" fmla="*/ 209550 w 209550"/>
                    <a:gd name="connsiteY0" fmla="*/ 4888 h 55688"/>
                    <a:gd name="connsiteX1" fmla="*/ 63500 w 209550"/>
                    <a:gd name="connsiteY1" fmla="*/ 4888 h 55688"/>
                    <a:gd name="connsiteX2" fmla="*/ 0 w 209550"/>
                    <a:gd name="connsiteY2" fmla="*/ 55688 h 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9550" h="55688">
                      <a:moveTo>
                        <a:pt x="209550" y="4888"/>
                      </a:moveTo>
                      <a:cubicBezTo>
                        <a:pt x="153987" y="654"/>
                        <a:pt x="98425" y="-3579"/>
                        <a:pt x="63500" y="4888"/>
                      </a:cubicBezTo>
                      <a:cubicBezTo>
                        <a:pt x="28575" y="13355"/>
                        <a:pt x="14287" y="34521"/>
                        <a:pt x="0" y="55688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자유형: 도형 364">
                  <a:extLst>
                    <a:ext uri="{FF2B5EF4-FFF2-40B4-BE49-F238E27FC236}">
                      <a16:creationId xmlns:a16="http://schemas.microsoft.com/office/drawing/2014/main" id="{1F763080-5FC7-43D6-BB6D-42AD46C78589}"/>
                    </a:ext>
                  </a:extLst>
                </p:cNvPr>
                <p:cNvSpPr/>
                <p:nvPr/>
              </p:nvSpPr>
              <p:spPr>
                <a:xfrm rot="21357794">
                  <a:off x="3305419" y="3055157"/>
                  <a:ext cx="217325" cy="329611"/>
                </a:xfrm>
                <a:custGeom>
                  <a:avLst/>
                  <a:gdLst>
                    <a:gd name="connsiteX0" fmla="*/ 381000 w 381000"/>
                    <a:gd name="connsiteY0" fmla="*/ 577850 h 577850"/>
                    <a:gd name="connsiteX1" fmla="*/ 215900 w 381000"/>
                    <a:gd name="connsiteY1" fmla="*/ 400050 h 577850"/>
                    <a:gd name="connsiteX2" fmla="*/ 127000 w 381000"/>
                    <a:gd name="connsiteY2" fmla="*/ 187325 h 577850"/>
                    <a:gd name="connsiteX3" fmla="*/ 0 w 381000"/>
                    <a:gd name="connsiteY3" fmla="*/ 0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0" h="577850">
                      <a:moveTo>
                        <a:pt x="381000" y="577850"/>
                      </a:moveTo>
                      <a:cubicBezTo>
                        <a:pt x="319616" y="521493"/>
                        <a:pt x="258233" y="465137"/>
                        <a:pt x="215900" y="400050"/>
                      </a:cubicBezTo>
                      <a:cubicBezTo>
                        <a:pt x="173567" y="334963"/>
                        <a:pt x="162983" y="254000"/>
                        <a:pt x="127000" y="187325"/>
                      </a:cubicBezTo>
                      <a:cubicBezTo>
                        <a:pt x="91017" y="120650"/>
                        <a:pt x="45508" y="60325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EB9F88FF-6F4B-423A-9C82-7A1A8CB637DC}"/>
                    </a:ext>
                  </a:extLst>
                </p:cNvPr>
                <p:cNvSpPr/>
                <p:nvPr/>
              </p:nvSpPr>
              <p:spPr>
                <a:xfrm rot="21357794">
                  <a:off x="3347405" y="2975412"/>
                  <a:ext cx="21732" cy="193781"/>
                </a:xfrm>
                <a:custGeom>
                  <a:avLst/>
                  <a:gdLst>
                    <a:gd name="connsiteX0" fmla="*/ 38100 w 38100"/>
                    <a:gd name="connsiteY0" fmla="*/ 339725 h 339725"/>
                    <a:gd name="connsiteX1" fmla="*/ 28575 w 38100"/>
                    <a:gd name="connsiteY1" fmla="*/ 107950 h 339725"/>
                    <a:gd name="connsiteX2" fmla="*/ 0 w 38100"/>
                    <a:gd name="connsiteY2" fmla="*/ 0 h 33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" h="339725">
                      <a:moveTo>
                        <a:pt x="38100" y="339725"/>
                      </a:moveTo>
                      <a:cubicBezTo>
                        <a:pt x="36512" y="252148"/>
                        <a:pt x="34925" y="164571"/>
                        <a:pt x="28575" y="107950"/>
                      </a:cubicBezTo>
                      <a:cubicBezTo>
                        <a:pt x="22225" y="51329"/>
                        <a:pt x="11112" y="25664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89A5BDC3-ED25-49F2-8E64-DA66F45513EC}"/>
                    </a:ext>
                  </a:extLst>
                </p:cNvPr>
                <p:cNvSpPr/>
                <p:nvPr/>
              </p:nvSpPr>
              <p:spPr>
                <a:xfrm rot="21357794">
                  <a:off x="3225924" y="3233359"/>
                  <a:ext cx="161183" cy="37721"/>
                </a:xfrm>
                <a:custGeom>
                  <a:avLst/>
                  <a:gdLst>
                    <a:gd name="connsiteX0" fmla="*/ 282575 w 282575"/>
                    <a:gd name="connsiteY0" fmla="*/ 66129 h 66129"/>
                    <a:gd name="connsiteX1" fmla="*/ 76200 w 282575"/>
                    <a:gd name="connsiteY1" fmla="*/ 5804 h 66129"/>
                    <a:gd name="connsiteX2" fmla="*/ 0 w 282575"/>
                    <a:gd name="connsiteY2" fmla="*/ 5804 h 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2575" h="66129">
                      <a:moveTo>
                        <a:pt x="282575" y="66129"/>
                      </a:moveTo>
                      <a:cubicBezTo>
                        <a:pt x="202935" y="40993"/>
                        <a:pt x="123296" y="15858"/>
                        <a:pt x="76200" y="5804"/>
                      </a:cubicBezTo>
                      <a:cubicBezTo>
                        <a:pt x="29104" y="-4250"/>
                        <a:pt x="14552" y="777"/>
                        <a:pt x="0" y="5804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48A38F18-6AF1-4624-AEBC-B8261E5C59CA}"/>
                    </a:ext>
                  </a:extLst>
                </p:cNvPr>
                <p:cNvSpPr/>
                <p:nvPr/>
              </p:nvSpPr>
              <p:spPr>
                <a:xfrm rot="21357794">
                  <a:off x="3210668" y="3196335"/>
                  <a:ext cx="48898" cy="43465"/>
                </a:xfrm>
                <a:custGeom>
                  <a:avLst/>
                  <a:gdLst>
                    <a:gd name="connsiteX0" fmla="*/ 85725 w 85725"/>
                    <a:gd name="connsiteY0" fmla="*/ 76200 h 76200"/>
                    <a:gd name="connsiteX1" fmla="*/ 0 w 85725"/>
                    <a:gd name="connsiteY1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725" h="76200">
                      <a:moveTo>
                        <a:pt x="85725" y="7620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893814FC-C07B-4BAA-AE15-E1D4FD2E4061}"/>
                    </a:ext>
                  </a:extLst>
                </p:cNvPr>
                <p:cNvSpPr/>
                <p:nvPr/>
              </p:nvSpPr>
              <p:spPr>
                <a:xfrm rot="21357794">
                  <a:off x="3098700" y="2829115"/>
                  <a:ext cx="152127" cy="276672"/>
                </a:xfrm>
                <a:custGeom>
                  <a:avLst/>
                  <a:gdLst>
                    <a:gd name="connsiteX0" fmla="*/ 266700 w 266700"/>
                    <a:gd name="connsiteY0" fmla="*/ 485044 h 485044"/>
                    <a:gd name="connsiteX1" fmla="*/ 193675 w 266700"/>
                    <a:gd name="connsiteY1" fmla="*/ 281844 h 485044"/>
                    <a:gd name="connsiteX2" fmla="*/ 47625 w 266700"/>
                    <a:gd name="connsiteY2" fmla="*/ 40544 h 485044"/>
                    <a:gd name="connsiteX3" fmla="*/ 0 w 266700"/>
                    <a:gd name="connsiteY3" fmla="*/ 2444 h 485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700" h="485044">
                      <a:moveTo>
                        <a:pt x="266700" y="485044"/>
                      </a:moveTo>
                      <a:cubicBezTo>
                        <a:pt x="248443" y="420485"/>
                        <a:pt x="230187" y="355927"/>
                        <a:pt x="193675" y="281844"/>
                      </a:cubicBezTo>
                      <a:cubicBezTo>
                        <a:pt x="157163" y="207761"/>
                        <a:pt x="79904" y="87111"/>
                        <a:pt x="47625" y="40544"/>
                      </a:cubicBezTo>
                      <a:cubicBezTo>
                        <a:pt x="15346" y="-6023"/>
                        <a:pt x="7673" y="-1790"/>
                        <a:pt x="0" y="2444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BFC950C6-043C-4E3B-A1A5-B10358559366}"/>
                    </a:ext>
                  </a:extLst>
                </p:cNvPr>
                <p:cNvSpPr/>
                <p:nvPr/>
              </p:nvSpPr>
              <p:spPr>
                <a:xfrm rot="21357794">
                  <a:off x="3176082" y="2857908"/>
                  <a:ext cx="39843" cy="152128"/>
                </a:xfrm>
                <a:custGeom>
                  <a:avLst/>
                  <a:gdLst>
                    <a:gd name="connsiteX0" fmla="*/ 69850 w 69850"/>
                    <a:gd name="connsiteY0" fmla="*/ 266700 h 266700"/>
                    <a:gd name="connsiteX1" fmla="*/ 47625 w 69850"/>
                    <a:gd name="connsiteY1" fmla="*/ 120650 h 266700"/>
                    <a:gd name="connsiteX2" fmla="*/ 0 w 69850"/>
                    <a:gd name="connsiteY2" fmla="*/ 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850" h="266700">
                      <a:moveTo>
                        <a:pt x="69850" y="266700"/>
                      </a:moveTo>
                      <a:cubicBezTo>
                        <a:pt x="64558" y="215900"/>
                        <a:pt x="59267" y="165100"/>
                        <a:pt x="47625" y="120650"/>
                      </a:cubicBezTo>
                      <a:cubicBezTo>
                        <a:pt x="35983" y="76200"/>
                        <a:pt x="17991" y="38100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C723A3E6-1863-42E4-B4E0-1B7D121032FD}"/>
                    </a:ext>
                  </a:extLst>
                </p:cNvPr>
                <p:cNvSpPr/>
                <p:nvPr/>
              </p:nvSpPr>
              <p:spPr>
                <a:xfrm rot="21357794">
                  <a:off x="3199015" y="2767919"/>
                  <a:ext cx="23309" cy="159372"/>
                </a:xfrm>
                <a:custGeom>
                  <a:avLst/>
                  <a:gdLst>
                    <a:gd name="connsiteX0" fmla="*/ 0 w 40864"/>
                    <a:gd name="connsiteY0" fmla="*/ 279400 h 279400"/>
                    <a:gd name="connsiteX1" fmla="*/ 38100 w 40864"/>
                    <a:gd name="connsiteY1" fmla="*/ 215900 h 279400"/>
                    <a:gd name="connsiteX2" fmla="*/ 34925 w 40864"/>
                    <a:gd name="connsiteY2" fmla="*/ 0 h 27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4" h="279400">
                      <a:moveTo>
                        <a:pt x="0" y="279400"/>
                      </a:moveTo>
                      <a:cubicBezTo>
                        <a:pt x="16139" y="270933"/>
                        <a:pt x="32279" y="262467"/>
                        <a:pt x="38100" y="215900"/>
                      </a:cubicBezTo>
                      <a:cubicBezTo>
                        <a:pt x="43921" y="169333"/>
                        <a:pt x="39423" y="84666"/>
                        <a:pt x="34925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0201635B-9619-44C6-9852-E05A4E51965E}"/>
                    </a:ext>
                  </a:extLst>
                </p:cNvPr>
                <p:cNvSpPr/>
                <p:nvPr/>
              </p:nvSpPr>
              <p:spPr>
                <a:xfrm rot="21357794">
                  <a:off x="3100079" y="3023092"/>
                  <a:ext cx="191971" cy="132206"/>
                </a:xfrm>
                <a:custGeom>
                  <a:avLst/>
                  <a:gdLst>
                    <a:gd name="connsiteX0" fmla="*/ 336550 w 336550"/>
                    <a:gd name="connsiteY0" fmla="*/ 231775 h 231775"/>
                    <a:gd name="connsiteX1" fmla="*/ 190500 w 336550"/>
                    <a:gd name="connsiteY1" fmla="*/ 209550 h 231775"/>
                    <a:gd name="connsiteX2" fmla="*/ 66675 w 336550"/>
                    <a:gd name="connsiteY2" fmla="*/ 98425 h 231775"/>
                    <a:gd name="connsiteX3" fmla="*/ 0 w 336550"/>
                    <a:gd name="connsiteY3" fmla="*/ 0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550" h="231775">
                      <a:moveTo>
                        <a:pt x="336550" y="231775"/>
                      </a:moveTo>
                      <a:cubicBezTo>
                        <a:pt x="286014" y="231775"/>
                        <a:pt x="235479" y="231775"/>
                        <a:pt x="190500" y="209550"/>
                      </a:cubicBezTo>
                      <a:cubicBezTo>
                        <a:pt x="145521" y="187325"/>
                        <a:pt x="98425" y="133350"/>
                        <a:pt x="66675" y="98425"/>
                      </a:cubicBezTo>
                      <a:cubicBezTo>
                        <a:pt x="34925" y="63500"/>
                        <a:pt x="17462" y="31750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78C39CA2-81B6-4450-B20A-B95387D10885}"/>
                    </a:ext>
                  </a:extLst>
                </p:cNvPr>
                <p:cNvSpPr/>
                <p:nvPr/>
              </p:nvSpPr>
              <p:spPr>
                <a:xfrm rot="21357794">
                  <a:off x="3078680" y="3063680"/>
                  <a:ext cx="101419" cy="65197"/>
                </a:xfrm>
                <a:custGeom>
                  <a:avLst/>
                  <a:gdLst>
                    <a:gd name="connsiteX0" fmla="*/ 177800 w 177800"/>
                    <a:gd name="connsiteY0" fmla="*/ 114300 h 114300"/>
                    <a:gd name="connsiteX1" fmla="*/ 60325 w 177800"/>
                    <a:gd name="connsiteY1" fmla="*/ 60325 h 114300"/>
                    <a:gd name="connsiteX2" fmla="*/ 0 w 177800"/>
                    <a:gd name="connsiteY2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7800" h="114300">
                      <a:moveTo>
                        <a:pt x="177800" y="114300"/>
                      </a:moveTo>
                      <a:cubicBezTo>
                        <a:pt x="133879" y="96837"/>
                        <a:pt x="89958" y="79375"/>
                        <a:pt x="60325" y="60325"/>
                      </a:cubicBezTo>
                      <a:cubicBezTo>
                        <a:pt x="30692" y="41275"/>
                        <a:pt x="15346" y="20637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35318C-3762-4E59-9F3C-F661F302417A}"/>
                </a:ext>
              </a:extLst>
            </p:cNvPr>
            <p:cNvGrpSpPr/>
            <p:nvPr/>
          </p:nvGrpSpPr>
          <p:grpSpPr>
            <a:xfrm>
              <a:off x="4162357" y="3755285"/>
              <a:ext cx="457660" cy="404281"/>
              <a:chOff x="3511316" y="2759001"/>
              <a:chExt cx="457660" cy="404281"/>
            </a:xfrm>
          </p:grpSpPr>
          <p:sp>
            <p:nvSpPr>
              <p:cNvPr id="343" name="자유형: 도형 342">
                <a:extLst>
                  <a:ext uri="{FF2B5EF4-FFF2-40B4-BE49-F238E27FC236}">
                    <a16:creationId xmlns:a16="http://schemas.microsoft.com/office/drawing/2014/main" id="{9E1E4753-34CA-4368-80ED-80D462F13E72}"/>
                  </a:ext>
                </a:extLst>
              </p:cNvPr>
              <p:cNvSpPr/>
              <p:nvPr/>
            </p:nvSpPr>
            <p:spPr>
              <a:xfrm rot="21357794">
                <a:off x="3526195" y="2889815"/>
                <a:ext cx="394807" cy="273467"/>
              </a:xfrm>
              <a:custGeom>
                <a:avLst/>
                <a:gdLst>
                  <a:gd name="connsiteX0" fmla="*/ 0 w 692150"/>
                  <a:gd name="connsiteY0" fmla="*/ 479425 h 479425"/>
                  <a:gd name="connsiteX1" fmla="*/ 123825 w 692150"/>
                  <a:gd name="connsiteY1" fmla="*/ 292100 h 479425"/>
                  <a:gd name="connsiteX2" fmla="*/ 320675 w 692150"/>
                  <a:gd name="connsiteY2" fmla="*/ 127000 h 479425"/>
                  <a:gd name="connsiteX3" fmla="*/ 511175 w 692150"/>
                  <a:gd name="connsiteY3" fmla="*/ 50800 h 479425"/>
                  <a:gd name="connsiteX4" fmla="*/ 692150 w 692150"/>
                  <a:gd name="connsiteY4" fmla="*/ 0 h 47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2150" h="479425">
                    <a:moveTo>
                      <a:pt x="0" y="479425"/>
                    </a:moveTo>
                    <a:cubicBezTo>
                      <a:pt x="35189" y="415131"/>
                      <a:pt x="70379" y="350838"/>
                      <a:pt x="123825" y="292100"/>
                    </a:cubicBezTo>
                    <a:cubicBezTo>
                      <a:pt x="177271" y="233362"/>
                      <a:pt x="256117" y="167217"/>
                      <a:pt x="320675" y="127000"/>
                    </a:cubicBezTo>
                    <a:cubicBezTo>
                      <a:pt x="385233" y="86783"/>
                      <a:pt x="449262" y="71967"/>
                      <a:pt x="511175" y="50800"/>
                    </a:cubicBezTo>
                    <a:cubicBezTo>
                      <a:pt x="573088" y="29633"/>
                      <a:pt x="632619" y="14816"/>
                      <a:pt x="69215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자유형: 도형 343">
                <a:extLst>
                  <a:ext uri="{FF2B5EF4-FFF2-40B4-BE49-F238E27FC236}">
                    <a16:creationId xmlns:a16="http://schemas.microsoft.com/office/drawing/2014/main" id="{9B8EBF2F-6075-4120-8273-FF8511944C7C}"/>
                  </a:ext>
                </a:extLst>
              </p:cNvPr>
              <p:cNvSpPr/>
              <p:nvPr/>
            </p:nvSpPr>
            <p:spPr>
              <a:xfrm rot="21357794">
                <a:off x="3570159" y="2930455"/>
                <a:ext cx="14488" cy="165210"/>
              </a:xfrm>
              <a:custGeom>
                <a:avLst/>
                <a:gdLst>
                  <a:gd name="connsiteX0" fmla="*/ 0 w 25400"/>
                  <a:gd name="connsiteY0" fmla="*/ 289637 h 289637"/>
                  <a:gd name="connsiteX1" fmla="*/ 6350 w 25400"/>
                  <a:gd name="connsiteY1" fmla="*/ 45162 h 289637"/>
                  <a:gd name="connsiteX2" fmla="*/ 25400 w 25400"/>
                  <a:gd name="connsiteY2" fmla="*/ 712 h 289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00" h="289637">
                    <a:moveTo>
                      <a:pt x="0" y="289637"/>
                    </a:moveTo>
                    <a:cubicBezTo>
                      <a:pt x="1058" y="191476"/>
                      <a:pt x="2117" y="93316"/>
                      <a:pt x="6350" y="45162"/>
                    </a:cubicBezTo>
                    <a:cubicBezTo>
                      <a:pt x="10583" y="-2992"/>
                      <a:pt x="17991" y="-1140"/>
                      <a:pt x="25400" y="712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자유형: 도형 344">
                <a:extLst>
                  <a:ext uri="{FF2B5EF4-FFF2-40B4-BE49-F238E27FC236}">
                    <a16:creationId xmlns:a16="http://schemas.microsoft.com/office/drawing/2014/main" id="{48CD21C4-1DDD-474D-A888-5AB1DA708C11}"/>
                  </a:ext>
                </a:extLst>
              </p:cNvPr>
              <p:cNvSpPr/>
              <p:nvPr/>
            </p:nvSpPr>
            <p:spPr>
              <a:xfrm rot="21357794">
                <a:off x="3511316" y="3002585"/>
                <a:ext cx="52520" cy="101419"/>
              </a:xfrm>
              <a:custGeom>
                <a:avLst/>
                <a:gdLst>
                  <a:gd name="connsiteX0" fmla="*/ 92075 w 92075"/>
                  <a:gd name="connsiteY0" fmla="*/ 177800 h 177800"/>
                  <a:gd name="connsiteX1" fmla="*/ 66675 w 92075"/>
                  <a:gd name="connsiteY1" fmla="*/ 82550 h 177800"/>
                  <a:gd name="connsiteX2" fmla="*/ 0 w 92075"/>
                  <a:gd name="connsiteY2" fmla="*/ 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075" h="177800">
                    <a:moveTo>
                      <a:pt x="92075" y="177800"/>
                    </a:moveTo>
                    <a:cubicBezTo>
                      <a:pt x="87048" y="144991"/>
                      <a:pt x="82021" y="112183"/>
                      <a:pt x="66675" y="82550"/>
                    </a:cubicBezTo>
                    <a:cubicBezTo>
                      <a:pt x="51329" y="52917"/>
                      <a:pt x="25664" y="2645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2BCB7998-EAA5-4D10-9F12-6084CE9FE76C}"/>
                  </a:ext>
                </a:extLst>
              </p:cNvPr>
              <p:cNvSpPr/>
              <p:nvPr/>
            </p:nvSpPr>
            <p:spPr>
              <a:xfrm rot="21357794">
                <a:off x="3513208" y="3050116"/>
                <a:ext cx="36221" cy="9055"/>
              </a:xfrm>
              <a:custGeom>
                <a:avLst/>
                <a:gdLst>
                  <a:gd name="connsiteX0" fmla="*/ 63500 w 63500"/>
                  <a:gd name="connsiteY0" fmla="*/ 15875 h 15875"/>
                  <a:gd name="connsiteX1" fmla="*/ 0 w 635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500" h="15875">
                    <a:moveTo>
                      <a:pt x="63500" y="15875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0BA5C6DD-68D5-40AA-B501-DEEE616B89A0}"/>
                  </a:ext>
                </a:extLst>
              </p:cNvPr>
              <p:cNvSpPr/>
              <p:nvPr/>
            </p:nvSpPr>
            <p:spPr>
              <a:xfrm rot="21357794">
                <a:off x="3614459" y="2811375"/>
                <a:ext cx="72484" cy="217325"/>
              </a:xfrm>
              <a:custGeom>
                <a:avLst/>
                <a:gdLst>
                  <a:gd name="connsiteX0" fmla="*/ 74 w 127074"/>
                  <a:gd name="connsiteY0" fmla="*/ 381000 h 381000"/>
                  <a:gd name="connsiteX1" fmla="*/ 12774 w 127074"/>
                  <a:gd name="connsiteY1" fmla="*/ 228600 h 381000"/>
                  <a:gd name="connsiteX2" fmla="*/ 79449 w 127074"/>
                  <a:gd name="connsiteY2" fmla="*/ 53975 h 381000"/>
                  <a:gd name="connsiteX3" fmla="*/ 127074 w 127074"/>
                  <a:gd name="connsiteY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74" h="381000">
                    <a:moveTo>
                      <a:pt x="74" y="381000"/>
                    </a:moveTo>
                    <a:cubicBezTo>
                      <a:pt x="-191" y="332052"/>
                      <a:pt x="-455" y="283104"/>
                      <a:pt x="12774" y="228600"/>
                    </a:cubicBezTo>
                    <a:cubicBezTo>
                      <a:pt x="26003" y="174096"/>
                      <a:pt x="60399" y="92075"/>
                      <a:pt x="79449" y="53975"/>
                    </a:cubicBezTo>
                    <a:cubicBezTo>
                      <a:pt x="98499" y="15875"/>
                      <a:pt x="112786" y="7937"/>
                      <a:pt x="127074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자유형: 도형 347">
                <a:extLst>
                  <a:ext uri="{FF2B5EF4-FFF2-40B4-BE49-F238E27FC236}">
                    <a16:creationId xmlns:a16="http://schemas.microsoft.com/office/drawing/2014/main" id="{3D1A791B-1876-40E3-87B4-850CBC856435}"/>
                  </a:ext>
                </a:extLst>
              </p:cNvPr>
              <p:cNvSpPr/>
              <p:nvPr/>
            </p:nvSpPr>
            <p:spPr>
              <a:xfrm rot="21357794">
                <a:off x="3615866" y="2856666"/>
                <a:ext cx="83308" cy="113585"/>
              </a:xfrm>
              <a:custGeom>
                <a:avLst/>
                <a:gdLst>
                  <a:gd name="connsiteX0" fmla="*/ 0 w 146050"/>
                  <a:gd name="connsiteY0" fmla="*/ 199130 h 199130"/>
                  <a:gd name="connsiteX1" fmla="*/ 111125 w 146050"/>
                  <a:gd name="connsiteY1" fmla="*/ 24505 h 199130"/>
                  <a:gd name="connsiteX2" fmla="*/ 146050 w 146050"/>
                  <a:gd name="connsiteY2" fmla="*/ 5455 h 19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050" h="199130">
                    <a:moveTo>
                      <a:pt x="0" y="199130"/>
                    </a:moveTo>
                    <a:cubicBezTo>
                      <a:pt x="43391" y="127957"/>
                      <a:pt x="86783" y="56784"/>
                      <a:pt x="111125" y="24505"/>
                    </a:cubicBezTo>
                    <a:cubicBezTo>
                      <a:pt x="135467" y="-7774"/>
                      <a:pt x="140758" y="-1160"/>
                      <a:pt x="146050" y="5455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C73C7B22-790B-4FD8-8AB1-B5E7AA3BDF38}"/>
                  </a:ext>
                </a:extLst>
              </p:cNvPr>
              <p:cNvSpPr/>
              <p:nvPr/>
            </p:nvSpPr>
            <p:spPr>
              <a:xfrm rot="21357794">
                <a:off x="3615067" y="2844184"/>
                <a:ext cx="10866" cy="67009"/>
              </a:xfrm>
              <a:custGeom>
                <a:avLst/>
                <a:gdLst>
                  <a:gd name="connsiteX0" fmla="*/ 19050 w 19050"/>
                  <a:gd name="connsiteY0" fmla="*/ 117475 h 117475"/>
                  <a:gd name="connsiteX1" fmla="*/ 0 w 19050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 h="117475">
                    <a:moveTo>
                      <a:pt x="19050" y="117475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자유형: 도형 349">
                <a:extLst>
                  <a:ext uri="{FF2B5EF4-FFF2-40B4-BE49-F238E27FC236}">
                    <a16:creationId xmlns:a16="http://schemas.microsoft.com/office/drawing/2014/main" id="{CEBACAFB-7107-4585-9DD3-ECFA37A68C1C}"/>
                  </a:ext>
                </a:extLst>
              </p:cNvPr>
              <p:cNvSpPr/>
              <p:nvPr/>
            </p:nvSpPr>
            <p:spPr>
              <a:xfrm rot="21357794">
                <a:off x="3707899" y="2759001"/>
                <a:ext cx="134017" cy="188349"/>
              </a:xfrm>
              <a:custGeom>
                <a:avLst/>
                <a:gdLst>
                  <a:gd name="connsiteX0" fmla="*/ 0 w 234950"/>
                  <a:gd name="connsiteY0" fmla="*/ 330200 h 330200"/>
                  <a:gd name="connsiteX1" fmla="*/ 63500 w 234950"/>
                  <a:gd name="connsiteY1" fmla="*/ 187325 h 330200"/>
                  <a:gd name="connsiteX2" fmla="*/ 187325 w 234950"/>
                  <a:gd name="connsiteY2" fmla="*/ 38100 h 330200"/>
                  <a:gd name="connsiteX3" fmla="*/ 234950 w 234950"/>
                  <a:gd name="connsiteY3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950" h="330200">
                    <a:moveTo>
                      <a:pt x="0" y="330200"/>
                    </a:moveTo>
                    <a:cubicBezTo>
                      <a:pt x="16139" y="283104"/>
                      <a:pt x="32279" y="236008"/>
                      <a:pt x="63500" y="187325"/>
                    </a:cubicBezTo>
                    <a:cubicBezTo>
                      <a:pt x="94721" y="138642"/>
                      <a:pt x="158750" y="69321"/>
                      <a:pt x="187325" y="38100"/>
                    </a:cubicBezTo>
                    <a:cubicBezTo>
                      <a:pt x="215900" y="6879"/>
                      <a:pt x="225425" y="3439"/>
                      <a:pt x="23495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자유형: 도형 350">
                <a:extLst>
                  <a:ext uri="{FF2B5EF4-FFF2-40B4-BE49-F238E27FC236}">
                    <a16:creationId xmlns:a16="http://schemas.microsoft.com/office/drawing/2014/main" id="{E8B232BF-44E7-4F7D-BEBC-30692884E6BD}"/>
                  </a:ext>
                </a:extLst>
              </p:cNvPr>
              <p:cNvSpPr/>
              <p:nvPr/>
            </p:nvSpPr>
            <p:spPr>
              <a:xfrm rot="21357794">
                <a:off x="3725601" y="2838637"/>
                <a:ext cx="101419" cy="68820"/>
              </a:xfrm>
              <a:custGeom>
                <a:avLst/>
                <a:gdLst>
                  <a:gd name="connsiteX0" fmla="*/ 0 w 177800"/>
                  <a:gd name="connsiteY0" fmla="*/ 120650 h 120650"/>
                  <a:gd name="connsiteX1" fmla="*/ 98425 w 177800"/>
                  <a:gd name="connsiteY1" fmla="*/ 38100 h 120650"/>
                  <a:gd name="connsiteX2" fmla="*/ 177800 w 177800"/>
                  <a:gd name="connsiteY2" fmla="*/ 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800" h="120650">
                    <a:moveTo>
                      <a:pt x="0" y="120650"/>
                    </a:moveTo>
                    <a:cubicBezTo>
                      <a:pt x="34396" y="89429"/>
                      <a:pt x="68792" y="58208"/>
                      <a:pt x="98425" y="38100"/>
                    </a:cubicBezTo>
                    <a:cubicBezTo>
                      <a:pt x="128058" y="17992"/>
                      <a:pt x="152929" y="8996"/>
                      <a:pt x="17780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0F8E004A-C680-47B2-988B-36A9F6B19B6F}"/>
                  </a:ext>
                </a:extLst>
              </p:cNvPr>
              <p:cNvSpPr/>
              <p:nvPr/>
            </p:nvSpPr>
            <p:spPr>
              <a:xfrm rot="21357794">
                <a:off x="3792225" y="2815079"/>
                <a:ext cx="141262" cy="98942"/>
              </a:xfrm>
              <a:custGeom>
                <a:avLst/>
                <a:gdLst>
                  <a:gd name="connsiteX0" fmla="*/ 0 w 247650"/>
                  <a:gd name="connsiteY0" fmla="*/ 173458 h 173458"/>
                  <a:gd name="connsiteX1" fmla="*/ 165100 w 247650"/>
                  <a:gd name="connsiteY1" fmla="*/ 24233 h 173458"/>
                  <a:gd name="connsiteX2" fmla="*/ 247650 w 247650"/>
                  <a:gd name="connsiteY2" fmla="*/ 2008 h 17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650" h="173458">
                    <a:moveTo>
                      <a:pt x="0" y="173458"/>
                    </a:moveTo>
                    <a:cubicBezTo>
                      <a:pt x="61912" y="113133"/>
                      <a:pt x="123825" y="52808"/>
                      <a:pt x="165100" y="24233"/>
                    </a:cubicBezTo>
                    <a:cubicBezTo>
                      <a:pt x="206375" y="-4342"/>
                      <a:pt x="227012" y="-1167"/>
                      <a:pt x="247650" y="2008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D1723D87-6791-4A01-8FA4-71130130640A}"/>
                  </a:ext>
                </a:extLst>
              </p:cNvPr>
              <p:cNvSpPr/>
              <p:nvPr/>
            </p:nvSpPr>
            <p:spPr>
              <a:xfrm rot="21357794">
                <a:off x="3863936" y="2841397"/>
                <a:ext cx="105040" cy="21732"/>
              </a:xfrm>
              <a:custGeom>
                <a:avLst/>
                <a:gdLst>
                  <a:gd name="connsiteX0" fmla="*/ 0 w 184150"/>
                  <a:gd name="connsiteY0" fmla="*/ 0 h 38100"/>
                  <a:gd name="connsiteX1" fmla="*/ 142875 w 184150"/>
                  <a:gd name="connsiteY1" fmla="*/ 6350 h 38100"/>
                  <a:gd name="connsiteX2" fmla="*/ 184150 w 184150"/>
                  <a:gd name="connsiteY2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150" h="38100">
                    <a:moveTo>
                      <a:pt x="0" y="0"/>
                    </a:moveTo>
                    <a:cubicBezTo>
                      <a:pt x="56091" y="0"/>
                      <a:pt x="112183" y="0"/>
                      <a:pt x="142875" y="6350"/>
                    </a:cubicBezTo>
                    <a:cubicBezTo>
                      <a:pt x="173567" y="12700"/>
                      <a:pt x="178858" y="25400"/>
                      <a:pt x="184150" y="381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자유형: 도형 353">
                <a:extLst>
                  <a:ext uri="{FF2B5EF4-FFF2-40B4-BE49-F238E27FC236}">
                    <a16:creationId xmlns:a16="http://schemas.microsoft.com/office/drawing/2014/main" id="{AF2BEDC2-B831-4B0D-965A-A9E73636FFA9}"/>
                  </a:ext>
                </a:extLst>
              </p:cNvPr>
              <p:cNvSpPr/>
              <p:nvPr/>
            </p:nvSpPr>
            <p:spPr>
              <a:xfrm rot="21357794">
                <a:off x="3570242" y="3063534"/>
                <a:ext cx="109058" cy="43465"/>
              </a:xfrm>
              <a:custGeom>
                <a:avLst/>
                <a:gdLst>
                  <a:gd name="connsiteX0" fmla="*/ 0 w 191192"/>
                  <a:gd name="connsiteY0" fmla="*/ 76200 h 76200"/>
                  <a:gd name="connsiteX1" fmla="*/ 161925 w 191192"/>
                  <a:gd name="connsiteY1" fmla="*/ 25400 h 76200"/>
                  <a:gd name="connsiteX2" fmla="*/ 190500 w 191192"/>
                  <a:gd name="connsiteY2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1192" h="76200">
                    <a:moveTo>
                      <a:pt x="0" y="76200"/>
                    </a:moveTo>
                    <a:cubicBezTo>
                      <a:pt x="65087" y="57150"/>
                      <a:pt x="130175" y="38100"/>
                      <a:pt x="161925" y="25400"/>
                    </a:cubicBezTo>
                    <a:cubicBezTo>
                      <a:pt x="193675" y="12700"/>
                      <a:pt x="192087" y="6350"/>
                      <a:pt x="19050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자유형: 도형 354">
                <a:extLst>
                  <a:ext uri="{FF2B5EF4-FFF2-40B4-BE49-F238E27FC236}">
                    <a16:creationId xmlns:a16="http://schemas.microsoft.com/office/drawing/2014/main" id="{9A198042-CEF1-4B20-87D9-B815EAF41A24}"/>
                  </a:ext>
                </a:extLst>
              </p:cNvPr>
              <p:cNvSpPr/>
              <p:nvPr/>
            </p:nvSpPr>
            <p:spPr>
              <a:xfrm rot="21357794">
                <a:off x="3630153" y="3089340"/>
                <a:ext cx="54331" cy="12677"/>
              </a:xfrm>
              <a:custGeom>
                <a:avLst/>
                <a:gdLst>
                  <a:gd name="connsiteX0" fmla="*/ 0 w 95250"/>
                  <a:gd name="connsiteY0" fmla="*/ 0 h 22225"/>
                  <a:gd name="connsiteX1" fmla="*/ 95250 w 95250"/>
                  <a:gd name="connsiteY1" fmla="*/ 22225 h 2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22225">
                    <a:moveTo>
                      <a:pt x="0" y="0"/>
                    </a:moveTo>
                    <a:lnTo>
                      <a:pt x="95250" y="22225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자유형: 도형 355">
                <a:extLst>
                  <a:ext uri="{FF2B5EF4-FFF2-40B4-BE49-F238E27FC236}">
                    <a16:creationId xmlns:a16="http://schemas.microsoft.com/office/drawing/2014/main" id="{B7818E94-05BD-4846-8762-AFE2EF2049F4}"/>
                  </a:ext>
                </a:extLst>
              </p:cNvPr>
              <p:cNvSpPr/>
              <p:nvPr/>
            </p:nvSpPr>
            <p:spPr>
              <a:xfrm rot="21357794">
                <a:off x="3627857" y="3007184"/>
                <a:ext cx="195592" cy="45490"/>
              </a:xfrm>
              <a:custGeom>
                <a:avLst/>
                <a:gdLst>
                  <a:gd name="connsiteX0" fmla="*/ 0 w 342900"/>
                  <a:gd name="connsiteY0" fmla="*/ 19424 h 79749"/>
                  <a:gd name="connsiteX1" fmla="*/ 133350 w 342900"/>
                  <a:gd name="connsiteY1" fmla="*/ 6724 h 79749"/>
                  <a:gd name="connsiteX2" fmla="*/ 241300 w 342900"/>
                  <a:gd name="connsiteY2" fmla="*/ 3549 h 79749"/>
                  <a:gd name="connsiteX3" fmla="*/ 307975 w 342900"/>
                  <a:gd name="connsiteY3" fmla="*/ 57524 h 79749"/>
                  <a:gd name="connsiteX4" fmla="*/ 342900 w 342900"/>
                  <a:gd name="connsiteY4" fmla="*/ 79749 h 79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79749">
                    <a:moveTo>
                      <a:pt x="0" y="19424"/>
                    </a:moveTo>
                    <a:cubicBezTo>
                      <a:pt x="46566" y="14397"/>
                      <a:pt x="93133" y="9370"/>
                      <a:pt x="133350" y="6724"/>
                    </a:cubicBezTo>
                    <a:cubicBezTo>
                      <a:pt x="173567" y="4078"/>
                      <a:pt x="212196" y="-4918"/>
                      <a:pt x="241300" y="3549"/>
                    </a:cubicBezTo>
                    <a:cubicBezTo>
                      <a:pt x="270404" y="12016"/>
                      <a:pt x="291042" y="44824"/>
                      <a:pt x="307975" y="57524"/>
                    </a:cubicBezTo>
                    <a:cubicBezTo>
                      <a:pt x="324908" y="70224"/>
                      <a:pt x="333904" y="74986"/>
                      <a:pt x="342900" y="79749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자유형: 도형 356">
                <a:extLst>
                  <a:ext uri="{FF2B5EF4-FFF2-40B4-BE49-F238E27FC236}">
                    <a16:creationId xmlns:a16="http://schemas.microsoft.com/office/drawing/2014/main" id="{0B90DF1A-A309-4ABD-8AB6-C94D39563025}"/>
                  </a:ext>
                </a:extLst>
              </p:cNvPr>
              <p:cNvSpPr/>
              <p:nvPr/>
            </p:nvSpPr>
            <p:spPr>
              <a:xfrm rot="21357794">
                <a:off x="3688448" y="2967728"/>
                <a:ext cx="134017" cy="42904"/>
              </a:xfrm>
              <a:custGeom>
                <a:avLst/>
                <a:gdLst>
                  <a:gd name="connsiteX0" fmla="*/ 0 w 234950"/>
                  <a:gd name="connsiteY0" fmla="*/ 75216 h 75216"/>
                  <a:gd name="connsiteX1" fmla="*/ 117475 w 234950"/>
                  <a:gd name="connsiteY1" fmla="*/ 2191 h 75216"/>
                  <a:gd name="connsiteX2" fmla="*/ 209550 w 234950"/>
                  <a:gd name="connsiteY2" fmla="*/ 21241 h 75216"/>
                  <a:gd name="connsiteX3" fmla="*/ 234950 w 234950"/>
                  <a:gd name="connsiteY3" fmla="*/ 43466 h 7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950" h="75216">
                    <a:moveTo>
                      <a:pt x="0" y="75216"/>
                    </a:moveTo>
                    <a:cubicBezTo>
                      <a:pt x="41275" y="43201"/>
                      <a:pt x="82550" y="11187"/>
                      <a:pt x="117475" y="2191"/>
                    </a:cubicBezTo>
                    <a:cubicBezTo>
                      <a:pt x="152400" y="-6805"/>
                      <a:pt x="189971" y="14362"/>
                      <a:pt x="209550" y="21241"/>
                    </a:cubicBezTo>
                    <a:cubicBezTo>
                      <a:pt x="229129" y="28120"/>
                      <a:pt x="232039" y="35793"/>
                      <a:pt x="234950" y="43466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자유형: 도형 357">
                <a:extLst>
                  <a:ext uri="{FF2B5EF4-FFF2-40B4-BE49-F238E27FC236}">
                    <a16:creationId xmlns:a16="http://schemas.microsoft.com/office/drawing/2014/main" id="{003C2B89-CF34-40CF-B2BB-5AA563704CCD}"/>
                  </a:ext>
                </a:extLst>
              </p:cNvPr>
              <p:cNvSpPr/>
              <p:nvPr/>
            </p:nvSpPr>
            <p:spPr>
              <a:xfrm rot="21357794">
                <a:off x="3663201" y="3013818"/>
                <a:ext cx="97797" cy="59764"/>
              </a:xfrm>
              <a:custGeom>
                <a:avLst/>
                <a:gdLst>
                  <a:gd name="connsiteX0" fmla="*/ 0 w 171450"/>
                  <a:gd name="connsiteY0" fmla="*/ 0 h 104775"/>
                  <a:gd name="connsiteX1" fmla="*/ 130175 w 171450"/>
                  <a:gd name="connsiteY1" fmla="*/ 69850 h 104775"/>
                  <a:gd name="connsiteX2" fmla="*/ 171450 w 171450"/>
                  <a:gd name="connsiteY2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04775">
                    <a:moveTo>
                      <a:pt x="0" y="0"/>
                    </a:moveTo>
                    <a:cubicBezTo>
                      <a:pt x="50800" y="26194"/>
                      <a:pt x="101600" y="52388"/>
                      <a:pt x="130175" y="69850"/>
                    </a:cubicBezTo>
                    <a:cubicBezTo>
                      <a:pt x="158750" y="87312"/>
                      <a:pt x="165100" y="96043"/>
                      <a:pt x="171450" y="104775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자유형: 도형 358">
                <a:extLst>
                  <a:ext uri="{FF2B5EF4-FFF2-40B4-BE49-F238E27FC236}">
                    <a16:creationId xmlns:a16="http://schemas.microsoft.com/office/drawing/2014/main" id="{465B4812-54B3-47E2-B2D0-F514383A692A}"/>
                  </a:ext>
                </a:extLst>
              </p:cNvPr>
              <p:cNvSpPr/>
              <p:nvPr/>
            </p:nvSpPr>
            <p:spPr>
              <a:xfrm rot="21357794">
                <a:off x="3809802" y="2910608"/>
                <a:ext cx="105040" cy="47088"/>
              </a:xfrm>
              <a:custGeom>
                <a:avLst/>
                <a:gdLst>
                  <a:gd name="connsiteX0" fmla="*/ 0 w 184150"/>
                  <a:gd name="connsiteY0" fmla="*/ 0 h 82550"/>
                  <a:gd name="connsiteX1" fmla="*/ 98425 w 184150"/>
                  <a:gd name="connsiteY1" fmla="*/ 28575 h 82550"/>
                  <a:gd name="connsiteX2" fmla="*/ 184150 w 184150"/>
                  <a:gd name="connsiteY2" fmla="*/ 82550 h 8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150" h="82550">
                    <a:moveTo>
                      <a:pt x="0" y="0"/>
                    </a:moveTo>
                    <a:cubicBezTo>
                      <a:pt x="33866" y="7408"/>
                      <a:pt x="67733" y="14817"/>
                      <a:pt x="98425" y="28575"/>
                    </a:cubicBezTo>
                    <a:cubicBezTo>
                      <a:pt x="129117" y="42333"/>
                      <a:pt x="156633" y="62441"/>
                      <a:pt x="184150" y="8255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자유형: 도형 359">
                <a:extLst>
                  <a:ext uri="{FF2B5EF4-FFF2-40B4-BE49-F238E27FC236}">
                    <a16:creationId xmlns:a16="http://schemas.microsoft.com/office/drawing/2014/main" id="{4EF4F40D-7FD1-45DD-9985-C74EC46043B1}"/>
                  </a:ext>
                </a:extLst>
              </p:cNvPr>
              <p:cNvSpPr/>
              <p:nvPr/>
            </p:nvSpPr>
            <p:spPr>
              <a:xfrm rot="21357794">
                <a:off x="3840205" y="2918248"/>
                <a:ext cx="34411" cy="72704"/>
              </a:xfrm>
              <a:custGeom>
                <a:avLst/>
                <a:gdLst>
                  <a:gd name="connsiteX0" fmla="*/ 0 w 60325"/>
                  <a:gd name="connsiteY0" fmla="*/ 0 h 127461"/>
                  <a:gd name="connsiteX1" fmla="*/ 31750 w 60325"/>
                  <a:gd name="connsiteY1" fmla="*/ 107950 h 127461"/>
                  <a:gd name="connsiteX2" fmla="*/ 60325 w 60325"/>
                  <a:gd name="connsiteY2" fmla="*/ 127000 h 127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325" h="127461">
                    <a:moveTo>
                      <a:pt x="0" y="0"/>
                    </a:moveTo>
                    <a:cubicBezTo>
                      <a:pt x="10848" y="43391"/>
                      <a:pt x="21696" y="86783"/>
                      <a:pt x="31750" y="107950"/>
                    </a:cubicBezTo>
                    <a:cubicBezTo>
                      <a:pt x="41804" y="129117"/>
                      <a:pt x="51064" y="128058"/>
                      <a:pt x="60325" y="1270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F65D7427-0737-4A0C-955A-DEFA754D1014}"/>
                </a:ext>
              </a:extLst>
            </p:cNvPr>
            <p:cNvGrpSpPr/>
            <p:nvPr/>
          </p:nvGrpSpPr>
          <p:grpSpPr>
            <a:xfrm rot="21357794">
              <a:off x="3069119" y="1984376"/>
              <a:ext cx="567556" cy="597799"/>
              <a:chOff x="1315060" y="339150"/>
              <a:chExt cx="995001" cy="1048021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C066C47-4B5C-44DE-9AD4-473B51BFDF39}"/>
                  </a:ext>
                </a:extLst>
              </p:cNvPr>
              <p:cNvGrpSpPr/>
              <p:nvPr/>
            </p:nvGrpSpPr>
            <p:grpSpPr>
              <a:xfrm>
                <a:off x="1315060" y="339150"/>
                <a:ext cx="991154" cy="1048021"/>
                <a:chOff x="3204608" y="232455"/>
                <a:chExt cx="860079" cy="909426"/>
              </a:xfrm>
            </p:grpSpPr>
            <p:grpSp>
              <p:nvGrpSpPr>
                <p:cNvPr id="235" name="그룹 234">
                  <a:extLst>
                    <a:ext uri="{FF2B5EF4-FFF2-40B4-BE49-F238E27FC236}">
                      <a16:creationId xmlns:a16="http://schemas.microsoft.com/office/drawing/2014/main" id="{76B48A89-B38C-4C03-92A9-C215533D0282}"/>
                    </a:ext>
                  </a:extLst>
                </p:cNvPr>
                <p:cNvGrpSpPr/>
                <p:nvPr/>
              </p:nvGrpSpPr>
              <p:grpSpPr>
                <a:xfrm rot="20904658">
                  <a:off x="3517351" y="23634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41" name="타원 11">
                    <a:extLst>
                      <a:ext uri="{FF2B5EF4-FFF2-40B4-BE49-F238E27FC236}">
                        <a16:creationId xmlns:a16="http://schemas.microsoft.com/office/drawing/2014/main" id="{8241EB1E-8887-4BD1-BF79-2387D4788FEF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" name="타원 11">
                    <a:extLst>
                      <a:ext uri="{FF2B5EF4-FFF2-40B4-BE49-F238E27FC236}">
                        <a16:creationId xmlns:a16="http://schemas.microsoft.com/office/drawing/2014/main" id="{49024F73-8110-47A8-91CB-D09FA0EC95AD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6" name="그룹 235">
                  <a:extLst>
                    <a:ext uri="{FF2B5EF4-FFF2-40B4-BE49-F238E27FC236}">
                      <a16:creationId xmlns:a16="http://schemas.microsoft.com/office/drawing/2014/main" id="{EE513B26-7DAD-47AE-B33F-F0C962E84D5B}"/>
                    </a:ext>
                  </a:extLst>
                </p:cNvPr>
                <p:cNvGrpSpPr/>
                <p:nvPr/>
              </p:nvGrpSpPr>
              <p:grpSpPr>
                <a:xfrm rot="5826674">
                  <a:off x="3812576" y="5012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39" name="타원 11">
                    <a:extLst>
                      <a:ext uri="{FF2B5EF4-FFF2-40B4-BE49-F238E27FC236}">
                        <a16:creationId xmlns:a16="http://schemas.microsoft.com/office/drawing/2014/main" id="{E8D01802-92B7-4027-A543-66DE17E5547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" name="타원 11">
                    <a:extLst>
                      <a:ext uri="{FF2B5EF4-FFF2-40B4-BE49-F238E27FC236}">
                        <a16:creationId xmlns:a16="http://schemas.microsoft.com/office/drawing/2014/main" id="{7509C0D7-9729-457F-82CB-DA4A55C34E5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7" name="그룹 236">
                  <a:extLst>
                    <a:ext uri="{FF2B5EF4-FFF2-40B4-BE49-F238E27FC236}">
                      <a16:creationId xmlns:a16="http://schemas.microsoft.com/office/drawing/2014/main" id="{4C19BB82-1F92-4BE7-A418-AC5A7B1AA8F0}"/>
                    </a:ext>
                  </a:extLst>
                </p:cNvPr>
                <p:cNvGrpSpPr/>
                <p:nvPr/>
              </p:nvGrpSpPr>
              <p:grpSpPr>
                <a:xfrm rot="19948815">
                  <a:off x="3457182" y="29239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37" name="타원 11">
                    <a:extLst>
                      <a:ext uri="{FF2B5EF4-FFF2-40B4-BE49-F238E27FC236}">
                        <a16:creationId xmlns:a16="http://schemas.microsoft.com/office/drawing/2014/main" id="{13F64A7C-F599-4531-849E-10A195F610A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" name="타원 11">
                    <a:extLst>
                      <a:ext uri="{FF2B5EF4-FFF2-40B4-BE49-F238E27FC236}">
                        <a16:creationId xmlns:a16="http://schemas.microsoft.com/office/drawing/2014/main" id="{A23C2105-A025-4ACD-862B-8501F6DF9B17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8" name="그룹 237">
                  <a:extLst>
                    <a:ext uri="{FF2B5EF4-FFF2-40B4-BE49-F238E27FC236}">
                      <a16:creationId xmlns:a16="http://schemas.microsoft.com/office/drawing/2014/main" id="{8775DB2F-42B1-427D-832B-02F7EC3E9C86}"/>
                    </a:ext>
                  </a:extLst>
                </p:cNvPr>
                <p:cNvGrpSpPr/>
                <p:nvPr/>
              </p:nvGrpSpPr>
              <p:grpSpPr>
                <a:xfrm rot="9933466">
                  <a:off x="3590005" y="72187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35" name="타원 11">
                    <a:extLst>
                      <a:ext uri="{FF2B5EF4-FFF2-40B4-BE49-F238E27FC236}">
                        <a16:creationId xmlns:a16="http://schemas.microsoft.com/office/drawing/2014/main" id="{C80733AE-3491-42F7-A716-E6B97C19786D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" name="타원 11">
                    <a:extLst>
                      <a:ext uri="{FF2B5EF4-FFF2-40B4-BE49-F238E27FC236}">
                        <a16:creationId xmlns:a16="http://schemas.microsoft.com/office/drawing/2014/main" id="{7D24A7B4-F888-49CD-889B-01DB39F5396E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9" name="그룹 238">
                  <a:extLst>
                    <a:ext uri="{FF2B5EF4-FFF2-40B4-BE49-F238E27FC236}">
                      <a16:creationId xmlns:a16="http://schemas.microsoft.com/office/drawing/2014/main" id="{4DDA232D-D27A-40D4-A337-7CB271B95643}"/>
                    </a:ext>
                  </a:extLst>
                </p:cNvPr>
                <p:cNvGrpSpPr/>
                <p:nvPr/>
              </p:nvGrpSpPr>
              <p:grpSpPr>
                <a:xfrm rot="19463590">
                  <a:off x="3444009" y="31884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33" name="타원 11">
                    <a:extLst>
                      <a:ext uri="{FF2B5EF4-FFF2-40B4-BE49-F238E27FC236}">
                        <a16:creationId xmlns:a16="http://schemas.microsoft.com/office/drawing/2014/main" id="{6566F14E-B5A7-4465-B409-A31873FB1694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" name="타원 11">
                    <a:extLst>
                      <a:ext uri="{FF2B5EF4-FFF2-40B4-BE49-F238E27FC236}">
                        <a16:creationId xmlns:a16="http://schemas.microsoft.com/office/drawing/2014/main" id="{ED056C94-D30D-4EFB-AA4B-BA9236B6037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6E9E5828-30C1-4979-A95D-0ACEFDAF3234}"/>
                    </a:ext>
                  </a:extLst>
                </p:cNvPr>
                <p:cNvGrpSpPr/>
                <p:nvPr/>
              </p:nvGrpSpPr>
              <p:grpSpPr>
                <a:xfrm rot="8600578">
                  <a:off x="3698311" y="67809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31" name="타원 11">
                    <a:extLst>
                      <a:ext uri="{FF2B5EF4-FFF2-40B4-BE49-F238E27FC236}">
                        <a16:creationId xmlns:a16="http://schemas.microsoft.com/office/drawing/2014/main" id="{FB887B2A-93FD-40B1-81D0-71BD1F4171B3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" name="타원 11">
                    <a:extLst>
                      <a:ext uri="{FF2B5EF4-FFF2-40B4-BE49-F238E27FC236}">
                        <a16:creationId xmlns:a16="http://schemas.microsoft.com/office/drawing/2014/main" id="{6E084881-991C-4B66-ADEE-7C051EA2F3F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1" name="그룹 240">
                  <a:extLst>
                    <a:ext uri="{FF2B5EF4-FFF2-40B4-BE49-F238E27FC236}">
                      <a16:creationId xmlns:a16="http://schemas.microsoft.com/office/drawing/2014/main" id="{7540718E-82D1-4762-ACE5-7B5EE543E687}"/>
                    </a:ext>
                  </a:extLst>
                </p:cNvPr>
                <p:cNvGrpSpPr/>
                <p:nvPr/>
              </p:nvGrpSpPr>
              <p:grpSpPr>
                <a:xfrm>
                  <a:off x="3419549" y="529647"/>
                  <a:ext cx="360826" cy="338138"/>
                  <a:chOff x="2701460" y="548697"/>
                  <a:chExt cx="360826" cy="338138"/>
                </a:xfrm>
              </p:grpSpPr>
              <p:sp>
                <p:nvSpPr>
                  <p:cNvPr id="329" name="타원 328">
                    <a:extLst>
                      <a:ext uri="{FF2B5EF4-FFF2-40B4-BE49-F238E27FC236}">
                        <a16:creationId xmlns:a16="http://schemas.microsoft.com/office/drawing/2014/main" id="{67AF0880-5E47-4BFB-86F8-12E7AD2571B3}"/>
                      </a:ext>
                    </a:extLst>
                  </p:cNvPr>
                  <p:cNvSpPr/>
                  <p:nvPr/>
                </p:nvSpPr>
                <p:spPr>
                  <a:xfrm>
                    <a:off x="2701460" y="548697"/>
                    <a:ext cx="360826" cy="338138"/>
                  </a:xfrm>
                  <a:prstGeom prst="ellipse">
                    <a:avLst/>
                  </a:prstGeom>
                  <a:solidFill>
                    <a:srgbClr val="FFD64E">
                      <a:alpha val="46000"/>
                    </a:srgbClr>
                  </a:solidFill>
                  <a:ln w="22225">
                    <a:solidFill>
                      <a:srgbClr val="704B11">
                        <a:alpha val="6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" name="타원 329">
                    <a:extLst>
                      <a:ext uri="{FF2B5EF4-FFF2-40B4-BE49-F238E27FC236}">
                        <a16:creationId xmlns:a16="http://schemas.microsoft.com/office/drawing/2014/main" id="{CDCE55D3-C68A-4577-B52D-D5811F3D6722}"/>
                      </a:ext>
                    </a:extLst>
                  </p:cNvPr>
                  <p:cNvSpPr/>
                  <p:nvPr/>
                </p:nvSpPr>
                <p:spPr>
                  <a:xfrm>
                    <a:off x="2779480" y="629660"/>
                    <a:ext cx="204787" cy="176213"/>
                  </a:xfrm>
                  <a:prstGeom prst="ellipse">
                    <a:avLst/>
                  </a:prstGeom>
                  <a:solidFill>
                    <a:srgbClr val="774D1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2" name="그룹 241">
                  <a:extLst>
                    <a:ext uri="{FF2B5EF4-FFF2-40B4-BE49-F238E27FC236}">
                      <a16:creationId xmlns:a16="http://schemas.microsoft.com/office/drawing/2014/main" id="{1E87790C-9456-46AD-81A1-B0D7E3598869}"/>
                    </a:ext>
                  </a:extLst>
                </p:cNvPr>
                <p:cNvGrpSpPr/>
                <p:nvPr/>
              </p:nvGrpSpPr>
              <p:grpSpPr>
                <a:xfrm>
                  <a:off x="3552553" y="23245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27" name="타원 11">
                    <a:extLst>
                      <a:ext uri="{FF2B5EF4-FFF2-40B4-BE49-F238E27FC236}">
                        <a16:creationId xmlns:a16="http://schemas.microsoft.com/office/drawing/2014/main" id="{DA580A7F-4BD1-4E81-8CB3-BA9854AD7280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" name="타원 11">
                    <a:extLst>
                      <a:ext uri="{FF2B5EF4-FFF2-40B4-BE49-F238E27FC236}">
                        <a16:creationId xmlns:a16="http://schemas.microsoft.com/office/drawing/2014/main" id="{709E73A3-6CFA-42EE-987A-EFEB2D4729B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2D567EFC-5D59-420F-B5C1-9AEC4B67FD4B}"/>
                    </a:ext>
                  </a:extLst>
                </p:cNvPr>
                <p:cNvGrpSpPr/>
                <p:nvPr/>
              </p:nvGrpSpPr>
              <p:grpSpPr>
                <a:xfrm rot="5400000">
                  <a:off x="3771833" y="47450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25" name="타원 11">
                    <a:extLst>
                      <a:ext uri="{FF2B5EF4-FFF2-40B4-BE49-F238E27FC236}">
                        <a16:creationId xmlns:a16="http://schemas.microsoft.com/office/drawing/2014/main" id="{F2602962-6ABF-4585-8B73-255B61C9FF48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" name="타원 11">
                    <a:extLst>
                      <a:ext uri="{FF2B5EF4-FFF2-40B4-BE49-F238E27FC236}">
                        <a16:creationId xmlns:a16="http://schemas.microsoft.com/office/drawing/2014/main" id="{487FA373-A4DA-4E17-B5FA-D705483D0A96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4" name="그룹 243">
                  <a:extLst>
                    <a:ext uri="{FF2B5EF4-FFF2-40B4-BE49-F238E27FC236}">
                      <a16:creationId xmlns:a16="http://schemas.microsoft.com/office/drawing/2014/main" id="{47B34AD3-776D-4D8A-88A1-4CD1AA212F5B}"/>
                    </a:ext>
                  </a:extLst>
                </p:cNvPr>
                <p:cNvGrpSpPr/>
                <p:nvPr/>
              </p:nvGrpSpPr>
              <p:grpSpPr>
                <a:xfrm rot="16200000">
                  <a:off x="3375409" y="47953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23" name="타원 11">
                    <a:extLst>
                      <a:ext uri="{FF2B5EF4-FFF2-40B4-BE49-F238E27FC236}">
                        <a16:creationId xmlns:a16="http://schemas.microsoft.com/office/drawing/2014/main" id="{272D325C-3E5F-40C2-84A0-5225B244FA04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" name="타원 11">
                    <a:extLst>
                      <a:ext uri="{FF2B5EF4-FFF2-40B4-BE49-F238E27FC236}">
                        <a16:creationId xmlns:a16="http://schemas.microsoft.com/office/drawing/2014/main" id="{A7B86958-79F4-400D-9C0B-EB9F975E3AE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A833F77-E010-44C9-A9BA-4CE5E3D0529E}"/>
                    </a:ext>
                  </a:extLst>
                </p:cNvPr>
                <p:cNvGrpSpPr/>
                <p:nvPr/>
              </p:nvGrpSpPr>
              <p:grpSpPr>
                <a:xfrm rot="9839238">
                  <a:off x="3646333" y="6927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21" name="타원 11">
                    <a:extLst>
                      <a:ext uri="{FF2B5EF4-FFF2-40B4-BE49-F238E27FC236}">
                        <a16:creationId xmlns:a16="http://schemas.microsoft.com/office/drawing/2014/main" id="{3F9D4DF2-C201-4666-9770-2EB7F02B41DE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" name="타원 11">
                    <a:extLst>
                      <a:ext uri="{FF2B5EF4-FFF2-40B4-BE49-F238E27FC236}">
                        <a16:creationId xmlns:a16="http://schemas.microsoft.com/office/drawing/2014/main" id="{B0787600-C8E6-417A-B211-70ED9DCC4D08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C71860D3-6793-4BE0-AF4C-4295593E162A}"/>
                    </a:ext>
                  </a:extLst>
                </p:cNvPr>
                <p:cNvGrpSpPr/>
                <p:nvPr/>
              </p:nvGrpSpPr>
              <p:grpSpPr>
                <a:xfrm rot="8186376">
                  <a:off x="3737060" y="64340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19" name="타원 11">
                    <a:extLst>
                      <a:ext uri="{FF2B5EF4-FFF2-40B4-BE49-F238E27FC236}">
                        <a16:creationId xmlns:a16="http://schemas.microsoft.com/office/drawing/2014/main" id="{022CBB4B-FACD-4C00-83E5-F7894CA301F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" name="타원 11">
                    <a:extLst>
                      <a:ext uri="{FF2B5EF4-FFF2-40B4-BE49-F238E27FC236}">
                        <a16:creationId xmlns:a16="http://schemas.microsoft.com/office/drawing/2014/main" id="{C3F3E878-4034-4192-8331-409617F1620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244946F4-0385-423C-9805-0542630C2319}"/>
                    </a:ext>
                  </a:extLst>
                </p:cNvPr>
                <p:cNvGrpSpPr/>
                <p:nvPr/>
              </p:nvGrpSpPr>
              <p:grpSpPr>
                <a:xfrm rot="12741163">
                  <a:off x="3443899" y="642397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17" name="타원 11">
                    <a:extLst>
                      <a:ext uri="{FF2B5EF4-FFF2-40B4-BE49-F238E27FC236}">
                        <a16:creationId xmlns:a16="http://schemas.microsoft.com/office/drawing/2014/main" id="{3DDBC9AE-1482-402F-9A3B-199C87EA78C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" name="타원 11">
                    <a:extLst>
                      <a:ext uri="{FF2B5EF4-FFF2-40B4-BE49-F238E27FC236}">
                        <a16:creationId xmlns:a16="http://schemas.microsoft.com/office/drawing/2014/main" id="{2A0F3562-C73A-4193-A498-A9977A956A7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8" name="그룹 247">
                  <a:extLst>
                    <a:ext uri="{FF2B5EF4-FFF2-40B4-BE49-F238E27FC236}">
                      <a16:creationId xmlns:a16="http://schemas.microsoft.com/office/drawing/2014/main" id="{7034EA3D-AA6A-46F0-9915-9DCAA1352853}"/>
                    </a:ext>
                  </a:extLst>
                </p:cNvPr>
                <p:cNvGrpSpPr/>
                <p:nvPr/>
              </p:nvGrpSpPr>
              <p:grpSpPr>
                <a:xfrm rot="13715688">
                  <a:off x="3409296" y="62394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15" name="타원 11">
                    <a:extLst>
                      <a:ext uri="{FF2B5EF4-FFF2-40B4-BE49-F238E27FC236}">
                        <a16:creationId xmlns:a16="http://schemas.microsoft.com/office/drawing/2014/main" id="{4AA80FFC-1D5A-4E63-9797-6B917A9FD95F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" name="타원 11">
                    <a:extLst>
                      <a:ext uri="{FF2B5EF4-FFF2-40B4-BE49-F238E27FC236}">
                        <a16:creationId xmlns:a16="http://schemas.microsoft.com/office/drawing/2014/main" id="{BD37E49D-EBBC-446D-BBD7-3D4C3CEA8A75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9" name="그룹 248">
                  <a:extLst>
                    <a:ext uri="{FF2B5EF4-FFF2-40B4-BE49-F238E27FC236}">
                      <a16:creationId xmlns:a16="http://schemas.microsoft.com/office/drawing/2014/main" id="{AA298CA3-88C3-4803-8EAF-CECEA5AA9B6A}"/>
                    </a:ext>
                  </a:extLst>
                </p:cNvPr>
                <p:cNvGrpSpPr/>
                <p:nvPr/>
              </p:nvGrpSpPr>
              <p:grpSpPr>
                <a:xfrm rot="20813581">
                  <a:off x="3489827" y="27823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13" name="타원 11">
                    <a:extLst>
                      <a:ext uri="{FF2B5EF4-FFF2-40B4-BE49-F238E27FC236}">
                        <a16:creationId xmlns:a16="http://schemas.microsoft.com/office/drawing/2014/main" id="{AEBEA8EF-7F20-4455-9430-6A09F2CF507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" name="타원 11">
                    <a:extLst>
                      <a:ext uri="{FF2B5EF4-FFF2-40B4-BE49-F238E27FC236}">
                        <a16:creationId xmlns:a16="http://schemas.microsoft.com/office/drawing/2014/main" id="{82D78AA3-FFDF-41AD-B984-0C7B00ECF72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0" name="그룹 249">
                  <a:extLst>
                    <a:ext uri="{FF2B5EF4-FFF2-40B4-BE49-F238E27FC236}">
                      <a16:creationId xmlns:a16="http://schemas.microsoft.com/office/drawing/2014/main" id="{AD1C5FBD-4091-452A-83E2-9E763769BCF8}"/>
                    </a:ext>
                  </a:extLst>
                </p:cNvPr>
                <p:cNvGrpSpPr/>
                <p:nvPr/>
              </p:nvGrpSpPr>
              <p:grpSpPr>
                <a:xfrm rot="18035326">
                  <a:off x="3386193" y="36661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11" name="타원 11">
                    <a:extLst>
                      <a:ext uri="{FF2B5EF4-FFF2-40B4-BE49-F238E27FC236}">
                        <a16:creationId xmlns:a16="http://schemas.microsoft.com/office/drawing/2014/main" id="{4B1ECF8B-5F46-4841-8EBE-2D2C8DCF3DEA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" name="타원 11">
                    <a:extLst>
                      <a:ext uri="{FF2B5EF4-FFF2-40B4-BE49-F238E27FC236}">
                        <a16:creationId xmlns:a16="http://schemas.microsoft.com/office/drawing/2014/main" id="{92EF802E-2175-4515-8040-7E1945E7CFE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1082F35C-B2FD-4884-8F5A-E8BCA5BA4CDB}"/>
                    </a:ext>
                  </a:extLst>
                </p:cNvPr>
                <p:cNvGrpSpPr/>
                <p:nvPr/>
              </p:nvGrpSpPr>
              <p:grpSpPr>
                <a:xfrm rot="3574051">
                  <a:off x="3728667" y="34783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09" name="타원 11">
                    <a:extLst>
                      <a:ext uri="{FF2B5EF4-FFF2-40B4-BE49-F238E27FC236}">
                        <a16:creationId xmlns:a16="http://schemas.microsoft.com/office/drawing/2014/main" id="{D15B2100-9689-4AF6-926B-42BEB3C97A94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10" name="타원 11">
                    <a:extLst>
                      <a:ext uri="{FF2B5EF4-FFF2-40B4-BE49-F238E27FC236}">
                        <a16:creationId xmlns:a16="http://schemas.microsoft.com/office/drawing/2014/main" id="{85779EE9-C831-401E-A759-A1064EF7F09E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20CCD680-E298-4571-90D2-BE8C73561B5D}"/>
                    </a:ext>
                  </a:extLst>
                </p:cNvPr>
                <p:cNvGrpSpPr/>
                <p:nvPr/>
              </p:nvGrpSpPr>
              <p:grpSpPr>
                <a:xfrm rot="1526027">
                  <a:off x="3643370" y="27049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07" name="타원 11">
                    <a:extLst>
                      <a:ext uri="{FF2B5EF4-FFF2-40B4-BE49-F238E27FC236}">
                        <a16:creationId xmlns:a16="http://schemas.microsoft.com/office/drawing/2014/main" id="{FD71C506-1B79-474E-A451-24B39C2F3DAB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" name="타원 11">
                    <a:extLst>
                      <a:ext uri="{FF2B5EF4-FFF2-40B4-BE49-F238E27FC236}">
                        <a16:creationId xmlns:a16="http://schemas.microsoft.com/office/drawing/2014/main" id="{D75011E6-421C-4B9E-B589-8536C040D4E3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3" name="그룹 252">
                  <a:extLst>
                    <a:ext uri="{FF2B5EF4-FFF2-40B4-BE49-F238E27FC236}">
                      <a16:creationId xmlns:a16="http://schemas.microsoft.com/office/drawing/2014/main" id="{CE0C09DD-3C7E-4614-B2E8-BAFFB0058DAB}"/>
                    </a:ext>
                  </a:extLst>
                </p:cNvPr>
                <p:cNvGrpSpPr/>
                <p:nvPr/>
              </p:nvGrpSpPr>
              <p:grpSpPr>
                <a:xfrm rot="4292199">
                  <a:off x="3753725" y="38453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05" name="타원 11">
                    <a:extLst>
                      <a:ext uri="{FF2B5EF4-FFF2-40B4-BE49-F238E27FC236}">
                        <a16:creationId xmlns:a16="http://schemas.microsoft.com/office/drawing/2014/main" id="{D8B29D25-4E6D-40B2-A1A5-C4AD6A259E3E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" name="타원 11">
                    <a:extLst>
                      <a:ext uri="{FF2B5EF4-FFF2-40B4-BE49-F238E27FC236}">
                        <a16:creationId xmlns:a16="http://schemas.microsoft.com/office/drawing/2014/main" id="{A5D5E7D4-FDE9-4993-A400-ABF4CFD2BB0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4" name="그룹 253">
                  <a:extLst>
                    <a:ext uri="{FF2B5EF4-FFF2-40B4-BE49-F238E27FC236}">
                      <a16:creationId xmlns:a16="http://schemas.microsoft.com/office/drawing/2014/main" id="{4B3783A8-58AC-4CB9-959C-D5B421E0F236}"/>
                    </a:ext>
                  </a:extLst>
                </p:cNvPr>
                <p:cNvGrpSpPr/>
                <p:nvPr/>
              </p:nvGrpSpPr>
              <p:grpSpPr>
                <a:xfrm rot="7213386">
                  <a:off x="3778924" y="6058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03" name="타원 11">
                    <a:extLst>
                      <a:ext uri="{FF2B5EF4-FFF2-40B4-BE49-F238E27FC236}">
                        <a16:creationId xmlns:a16="http://schemas.microsoft.com/office/drawing/2014/main" id="{4A4A8991-7DD4-4471-925C-293F7547882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" name="타원 11">
                    <a:extLst>
                      <a:ext uri="{FF2B5EF4-FFF2-40B4-BE49-F238E27FC236}">
                        <a16:creationId xmlns:a16="http://schemas.microsoft.com/office/drawing/2014/main" id="{F4543609-5203-4139-99FD-661DCAED16D4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F45064BD-1103-4746-B6D6-15932EDF0A07}"/>
                    </a:ext>
                  </a:extLst>
                </p:cNvPr>
                <p:cNvGrpSpPr/>
                <p:nvPr/>
              </p:nvGrpSpPr>
              <p:grpSpPr>
                <a:xfrm rot="6245241">
                  <a:off x="3797954" y="5493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301" name="타원 11">
                    <a:extLst>
                      <a:ext uri="{FF2B5EF4-FFF2-40B4-BE49-F238E27FC236}">
                        <a16:creationId xmlns:a16="http://schemas.microsoft.com/office/drawing/2014/main" id="{0A4229A9-EBBC-48F0-82A8-52FBBDA636B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" name="타원 11">
                    <a:extLst>
                      <a:ext uri="{FF2B5EF4-FFF2-40B4-BE49-F238E27FC236}">
                        <a16:creationId xmlns:a16="http://schemas.microsoft.com/office/drawing/2014/main" id="{4BE3E052-DD06-47F5-A937-3E9026CB0836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4BAF71F2-4BA2-4CC9-A037-4A9B06AB62BB}"/>
                    </a:ext>
                  </a:extLst>
                </p:cNvPr>
                <p:cNvGrpSpPr/>
                <p:nvPr/>
              </p:nvGrpSpPr>
              <p:grpSpPr>
                <a:xfrm rot="11583244">
                  <a:off x="3508820" y="689106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99" name="타원 11">
                    <a:extLst>
                      <a:ext uri="{FF2B5EF4-FFF2-40B4-BE49-F238E27FC236}">
                        <a16:creationId xmlns:a16="http://schemas.microsoft.com/office/drawing/2014/main" id="{82EC5F30-F290-4A1C-9EDB-8AFE036D9B73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" name="타원 11">
                    <a:extLst>
                      <a:ext uri="{FF2B5EF4-FFF2-40B4-BE49-F238E27FC236}">
                        <a16:creationId xmlns:a16="http://schemas.microsoft.com/office/drawing/2014/main" id="{33142A47-3B55-467E-9929-92E55E0E4C2D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2B047898-FCDF-4BC6-8EDB-C7D19B1AABEB}"/>
                    </a:ext>
                  </a:extLst>
                </p:cNvPr>
                <p:cNvGrpSpPr/>
                <p:nvPr/>
              </p:nvGrpSpPr>
              <p:grpSpPr>
                <a:xfrm rot="12290960">
                  <a:off x="3485359" y="6709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97" name="타원 11">
                    <a:extLst>
                      <a:ext uri="{FF2B5EF4-FFF2-40B4-BE49-F238E27FC236}">
                        <a16:creationId xmlns:a16="http://schemas.microsoft.com/office/drawing/2014/main" id="{9819CD0C-779D-40FC-BF09-EA8442D3977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" name="타원 11">
                    <a:extLst>
                      <a:ext uri="{FF2B5EF4-FFF2-40B4-BE49-F238E27FC236}">
                        <a16:creationId xmlns:a16="http://schemas.microsoft.com/office/drawing/2014/main" id="{7651D589-1392-49D2-8373-6FDCADEDF323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D7F648B4-CBC0-40E4-9296-48AFB06588DF}"/>
                    </a:ext>
                  </a:extLst>
                </p:cNvPr>
                <p:cNvGrpSpPr/>
                <p:nvPr/>
              </p:nvGrpSpPr>
              <p:grpSpPr>
                <a:xfrm rot="15592012">
                  <a:off x="3381683" y="53374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95" name="타원 11">
                    <a:extLst>
                      <a:ext uri="{FF2B5EF4-FFF2-40B4-BE49-F238E27FC236}">
                        <a16:creationId xmlns:a16="http://schemas.microsoft.com/office/drawing/2014/main" id="{5D0E87A1-D7FE-411B-9DFD-A69DF264859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" name="타원 11">
                    <a:extLst>
                      <a:ext uri="{FF2B5EF4-FFF2-40B4-BE49-F238E27FC236}">
                        <a16:creationId xmlns:a16="http://schemas.microsoft.com/office/drawing/2014/main" id="{9A87D7A5-C5B4-424C-9D7C-4C11427FBAEE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8566430E-E14B-4882-AB81-D6996D6A6D05}"/>
                    </a:ext>
                  </a:extLst>
                </p:cNvPr>
                <p:cNvGrpSpPr/>
                <p:nvPr/>
              </p:nvGrpSpPr>
              <p:grpSpPr>
                <a:xfrm rot="10800000">
                  <a:off x="3561056" y="7078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93" name="타원 11">
                    <a:extLst>
                      <a:ext uri="{FF2B5EF4-FFF2-40B4-BE49-F238E27FC236}">
                        <a16:creationId xmlns:a16="http://schemas.microsoft.com/office/drawing/2014/main" id="{C3FB0F03-3B3E-4DF3-977C-FF1FEF33F50E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" name="타원 11">
                    <a:extLst>
                      <a:ext uri="{FF2B5EF4-FFF2-40B4-BE49-F238E27FC236}">
                        <a16:creationId xmlns:a16="http://schemas.microsoft.com/office/drawing/2014/main" id="{73905FEC-F20B-43F2-B759-11035CC7EC40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74A06462-1D01-4058-8D9B-43657650EE76}"/>
                    </a:ext>
                  </a:extLst>
                </p:cNvPr>
                <p:cNvGrpSpPr/>
                <p:nvPr/>
              </p:nvGrpSpPr>
              <p:grpSpPr>
                <a:xfrm rot="14388894">
                  <a:off x="3401194" y="60055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91" name="타원 11">
                    <a:extLst>
                      <a:ext uri="{FF2B5EF4-FFF2-40B4-BE49-F238E27FC236}">
                        <a16:creationId xmlns:a16="http://schemas.microsoft.com/office/drawing/2014/main" id="{380B45A1-7D30-414B-9B83-4EC459473F8A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" name="타원 11">
                    <a:extLst>
                      <a:ext uri="{FF2B5EF4-FFF2-40B4-BE49-F238E27FC236}">
                        <a16:creationId xmlns:a16="http://schemas.microsoft.com/office/drawing/2014/main" id="{021718D4-267A-4214-99A6-B2D51DEA1415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9421CB86-A438-4F36-8560-3A02AF333BDD}"/>
                    </a:ext>
                  </a:extLst>
                </p:cNvPr>
                <p:cNvGrpSpPr/>
                <p:nvPr/>
              </p:nvGrpSpPr>
              <p:grpSpPr>
                <a:xfrm rot="17748489">
                  <a:off x="3374653" y="42746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89" name="타원 11">
                    <a:extLst>
                      <a:ext uri="{FF2B5EF4-FFF2-40B4-BE49-F238E27FC236}">
                        <a16:creationId xmlns:a16="http://schemas.microsoft.com/office/drawing/2014/main" id="{C8B33728-77E2-4F2E-B265-693D55FB6957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" name="타원 11">
                    <a:extLst>
                      <a:ext uri="{FF2B5EF4-FFF2-40B4-BE49-F238E27FC236}">
                        <a16:creationId xmlns:a16="http://schemas.microsoft.com/office/drawing/2014/main" id="{D468D611-2FDD-4484-A616-35A8C136A7D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2" name="그룹 261">
                  <a:extLst>
                    <a:ext uri="{FF2B5EF4-FFF2-40B4-BE49-F238E27FC236}">
                      <a16:creationId xmlns:a16="http://schemas.microsoft.com/office/drawing/2014/main" id="{25DDF50C-01F2-44B4-A25E-807D96EED6F0}"/>
                    </a:ext>
                  </a:extLst>
                </p:cNvPr>
                <p:cNvGrpSpPr/>
                <p:nvPr/>
              </p:nvGrpSpPr>
              <p:grpSpPr>
                <a:xfrm rot="2190375">
                  <a:off x="3715233" y="29381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87" name="타원 11">
                    <a:extLst>
                      <a:ext uri="{FF2B5EF4-FFF2-40B4-BE49-F238E27FC236}">
                        <a16:creationId xmlns:a16="http://schemas.microsoft.com/office/drawing/2014/main" id="{65C5FBED-1D75-4457-9D6A-B784AB5C93A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" name="타원 11">
                    <a:extLst>
                      <a:ext uri="{FF2B5EF4-FFF2-40B4-BE49-F238E27FC236}">
                        <a16:creationId xmlns:a16="http://schemas.microsoft.com/office/drawing/2014/main" id="{C3BC369E-C671-4F55-B9D7-D26C8601C61A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3" name="그룹 262">
                  <a:extLst>
                    <a:ext uri="{FF2B5EF4-FFF2-40B4-BE49-F238E27FC236}">
                      <a16:creationId xmlns:a16="http://schemas.microsoft.com/office/drawing/2014/main" id="{0C2907EB-1164-48FC-BEC1-43784493A5E6}"/>
                    </a:ext>
                  </a:extLst>
                </p:cNvPr>
                <p:cNvGrpSpPr/>
                <p:nvPr/>
              </p:nvGrpSpPr>
              <p:grpSpPr>
                <a:xfrm rot="4601940">
                  <a:off x="3790840" y="44212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85" name="타원 11">
                    <a:extLst>
                      <a:ext uri="{FF2B5EF4-FFF2-40B4-BE49-F238E27FC236}">
                        <a16:creationId xmlns:a16="http://schemas.microsoft.com/office/drawing/2014/main" id="{57F682AF-E5C8-47ED-ADBA-BFA90449F01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" name="타원 11">
                    <a:extLst>
                      <a:ext uri="{FF2B5EF4-FFF2-40B4-BE49-F238E27FC236}">
                        <a16:creationId xmlns:a16="http://schemas.microsoft.com/office/drawing/2014/main" id="{6B231729-9EA7-4776-86C0-E385944B77F3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4" name="그룹 263">
                  <a:extLst>
                    <a:ext uri="{FF2B5EF4-FFF2-40B4-BE49-F238E27FC236}">
                      <a16:creationId xmlns:a16="http://schemas.microsoft.com/office/drawing/2014/main" id="{F97D878E-18D1-4A26-928E-D0BE213FE53E}"/>
                    </a:ext>
                  </a:extLst>
                </p:cNvPr>
                <p:cNvGrpSpPr/>
                <p:nvPr/>
              </p:nvGrpSpPr>
              <p:grpSpPr>
                <a:xfrm rot="474525">
                  <a:off x="3619152" y="25075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83" name="타원 11">
                    <a:extLst>
                      <a:ext uri="{FF2B5EF4-FFF2-40B4-BE49-F238E27FC236}">
                        <a16:creationId xmlns:a16="http://schemas.microsoft.com/office/drawing/2014/main" id="{41036817-A4E5-4288-8962-9EDF66A4C99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" name="타원 11">
                    <a:extLst>
                      <a:ext uri="{FF2B5EF4-FFF2-40B4-BE49-F238E27FC236}">
                        <a16:creationId xmlns:a16="http://schemas.microsoft.com/office/drawing/2014/main" id="{5D23DBDE-9EEE-4F48-9904-C41292318889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A0908709-66EC-4700-8D1C-65B8F88DAB58}"/>
                    </a:ext>
                  </a:extLst>
                </p:cNvPr>
                <p:cNvGrpSpPr/>
                <p:nvPr/>
              </p:nvGrpSpPr>
              <p:grpSpPr>
                <a:xfrm rot="18452925">
                  <a:off x="3419092" y="32955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81" name="타원 11">
                    <a:extLst>
                      <a:ext uri="{FF2B5EF4-FFF2-40B4-BE49-F238E27FC236}">
                        <a16:creationId xmlns:a16="http://schemas.microsoft.com/office/drawing/2014/main" id="{E87D2655-4613-4440-8F35-BC1079CAB1B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" name="타원 11">
                    <a:extLst>
                      <a:ext uri="{FF2B5EF4-FFF2-40B4-BE49-F238E27FC236}">
                        <a16:creationId xmlns:a16="http://schemas.microsoft.com/office/drawing/2014/main" id="{85F5E34F-AB20-4239-A0A0-399B4BFD522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39BD7AAE-0657-4410-85F0-CA9132A89BC5}"/>
                    </a:ext>
                  </a:extLst>
                </p:cNvPr>
                <p:cNvGrpSpPr/>
                <p:nvPr/>
              </p:nvGrpSpPr>
              <p:grpSpPr>
                <a:xfrm rot="16439499">
                  <a:off x="3372505" y="435687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79" name="타원 11">
                    <a:extLst>
                      <a:ext uri="{FF2B5EF4-FFF2-40B4-BE49-F238E27FC236}">
                        <a16:creationId xmlns:a16="http://schemas.microsoft.com/office/drawing/2014/main" id="{DC8E884F-9FAA-4BA4-9461-2EF366F1E0A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" name="타원 11">
                    <a:extLst>
                      <a:ext uri="{FF2B5EF4-FFF2-40B4-BE49-F238E27FC236}">
                        <a16:creationId xmlns:a16="http://schemas.microsoft.com/office/drawing/2014/main" id="{AECB7346-E9D9-4193-80FD-1C18431F714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C0EC909A-D253-45EB-B001-FA1836CB35A1}"/>
                    </a:ext>
                  </a:extLst>
                </p:cNvPr>
                <p:cNvGrpSpPr/>
                <p:nvPr/>
              </p:nvGrpSpPr>
              <p:grpSpPr>
                <a:xfrm rot="14936644">
                  <a:off x="3382306" y="57682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77" name="타원 11">
                    <a:extLst>
                      <a:ext uri="{FF2B5EF4-FFF2-40B4-BE49-F238E27FC236}">
                        <a16:creationId xmlns:a16="http://schemas.microsoft.com/office/drawing/2014/main" id="{FFBFDFD8-8A38-450C-9646-A3A323BF3096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" name="타원 11">
                    <a:extLst>
                      <a:ext uri="{FF2B5EF4-FFF2-40B4-BE49-F238E27FC236}">
                        <a16:creationId xmlns:a16="http://schemas.microsoft.com/office/drawing/2014/main" id="{97095EC3-8BCB-4E82-B355-1301B19B274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8" name="그룹 267">
                  <a:extLst>
                    <a:ext uri="{FF2B5EF4-FFF2-40B4-BE49-F238E27FC236}">
                      <a16:creationId xmlns:a16="http://schemas.microsoft.com/office/drawing/2014/main" id="{3D5AA1DA-CE4D-48A4-B355-9FEB1CDD1C31}"/>
                    </a:ext>
                  </a:extLst>
                </p:cNvPr>
                <p:cNvGrpSpPr/>
                <p:nvPr/>
              </p:nvGrpSpPr>
              <p:grpSpPr>
                <a:xfrm rot="3099607">
                  <a:off x="3717335" y="30941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75" name="타원 11">
                    <a:extLst>
                      <a:ext uri="{FF2B5EF4-FFF2-40B4-BE49-F238E27FC236}">
                        <a16:creationId xmlns:a16="http://schemas.microsoft.com/office/drawing/2014/main" id="{84990047-BD6A-4654-8BA1-A1D482B5F0D8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6" name="타원 11">
                    <a:extLst>
                      <a:ext uri="{FF2B5EF4-FFF2-40B4-BE49-F238E27FC236}">
                        <a16:creationId xmlns:a16="http://schemas.microsoft.com/office/drawing/2014/main" id="{B9C11E79-C1B8-48CA-B208-C3BAC82BF366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6BD7EAB-0ABC-4DDF-9114-D8D0B2E337E6}"/>
                    </a:ext>
                  </a:extLst>
                </p:cNvPr>
                <p:cNvGrpSpPr/>
                <p:nvPr/>
              </p:nvGrpSpPr>
              <p:grpSpPr>
                <a:xfrm rot="8974015">
                  <a:off x="3675170" y="71742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73" name="타원 11">
                    <a:extLst>
                      <a:ext uri="{FF2B5EF4-FFF2-40B4-BE49-F238E27FC236}">
                        <a16:creationId xmlns:a16="http://schemas.microsoft.com/office/drawing/2014/main" id="{093FC161-C830-4F44-8D6D-830C55F7FF1D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" name="타원 11">
                    <a:extLst>
                      <a:ext uri="{FF2B5EF4-FFF2-40B4-BE49-F238E27FC236}">
                        <a16:creationId xmlns:a16="http://schemas.microsoft.com/office/drawing/2014/main" id="{884E11C2-D1E7-45EF-95A4-F6A90A60406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70" name="그룹 269">
                  <a:extLst>
                    <a:ext uri="{FF2B5EF4-FFF2-40B4-BE49-F238E27FC236}">
                      <a16:creationId xmlns:a16="http://schemas.microsoft.com/office/drawing/2014/main" id="{4F631B47-AC4C-4B0A-BC72-3E6803228BA1}"/>
                    </a:ext>
                  </a:extLst>
                </p:cNvPr>
                <p:cNvGrpSpPr/>
                <p:nvPr/>
              </p:nvGrpSpPr>
              <p:grpSpPr>
                <a:xfrm rot="1809552">
                  <a:off x="3671383" y="26538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271" name="타원 11">
                    <a:extLst>
                      <a:ext uri="{FF2B5EF4-FFF2-40B4-BE49-F238E27FC236}">
                        <a16:creationId xmlns:a16="http://schemas.microsoft.com/office/drawing/2014/main" id="{A611B802-9E7C-40D6-955F-91A38F6DCE0F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" name="타원 11">
                    <a:extLst>
                      <a:ext uri="{FF2B5EF4-FFF2-40B4-BE49-F238E27FC236}">
                        <a16:creationId xmlns:a16="http://schemas.microsoft.com/office/drawing/2014/main" id="{408D887C-1BB0-4830-9B5D-D22D7C900D4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7" name="타원 11">
                <a:extLst>
                  <a:ext uri="{FF2B5EF4-FFF2-40B4-BE49-F238E27FC236}">
                    <a16:creationId xmlns:a16="http://schemas.microsoft.com/office/drawing/2014/main" id="{8D072364-0083-4A98-9168-737971D5AD24}"/>
                  </a:ext>
                </a:extLst>
              </p:cNvPr>
              <p:cNvSpPr/>
              <p:nvPr/>
            </p:nvSpPr>
            <p:spPr>
              <a:xfrm rot="6245241">
                <a:off x="2086091" y="798432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타원 11">
                <a:extLst>
                  <a:ext uri="{FF2B5EF4-FFF2-40B4-BE49-F238E27FC236}">
                    <a16:creationId xmlns:a16="http://schemas.microsoft.com/office/drawing/2014/main" id="{59EF44F3-2BFE-4401-9951-A34107824025}"/>
                  </a:ext>
                </a:extLst>
              </p:cNvPr>
              <p:cNvSpPr/>
              <p:nvPr/>
            </p:nvSpPr>
            <p:spPr>
              <a:xfrm rot="2112578">
                <a:off x="1913301" y="391557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타원 11">
                <a:extLst>
                  <a:ext uri="{FF2B5EF4-FFF2-40B4-BE49-F238E27FC236}">
                    <a16:creationId xmlns:a16="http://schemas.microsoft.com/office/drawing/2014/main" id="{6FC2DBAC-6BFB-4D39-ABC0-F07B49185AEC}"/>
                  </a:ext>
                </a:extLst>
              </p:cNvPr>
              <p:cNvSpPr/>
              <p:nvPr/>
            </p:nvSpPr>
            <p:spPr>
              <a:xfrm rot="17566360">
                <a:off x="1541886" y="544781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타원 11">
                <a:extLst>
                  <a:ext uri="{FF2B5EF4-FFF2-40B4-BE49-F238E27FC236}">
                    <a16:creationId xmlns:a16="http://schemas.microsoft.com/office/drawing/2014/main" id="{93CA7442-8524-4D7F-BD83-74FB5D8D3420}"/>
                  </a:ext>
                </a:extLst>
              </p:cNvPr>
              <p:cNvSpPr/>
              <p:nvPr/>
            </p:nvSpPr>
            <p:spPr>
              <a:xfrm rot="13310578">
                <a:off x="1593881" y="863216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타원 11">
                <a:extLst>
                  <a:ext uri="{FF2B5EF4-FFF2-40B4-BE49-F238E27FC236}">
                    <a16:creationId xmlns:a16="http://schemas.microsoft.com/office/drawing/2014/main" id="{6FF9746B-537E-41BE-A99B-942AF0B2930E}"/>
                  </a:ext>
                </a:extLst>
              </p:cNvPr>
              <p:cNvSpPr/>
              <p:nvPr/>
            </p:nvSpPr>
            <p:spPr>
              <a:xfrm rot="11144907">
                <a:off x="1803995" y="961866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4333F38E-8EB5-4722-BCD5-9E28A5C22849}"/>
                  </a:ext>
                </a:extLst>
              </p:cNvPr>
              <p:cNvGrpSpPr/>
              <p:nvPr/>
            </p:nvGrpSpPr>
            <p:grpSpPr>
              <a:xfrm>
                <a:off x="1614428" y="688700"/>
                <a:ext cx="360826" cy="338138"/>
                <a:chOff x="2701460" y="548697"/>
                <a:chExt cx="360826" cy="338138"/>
              </a:xfrm>
            </p:grpSpPr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86C95E45-7B47-4A1F-9DEA-9325CC71525B}"/>
                    </a:ext>
                  </a:extLst>
                </p:cNvPr>
                <p:cNvSpPr/>
                <p:nvPr/>
              </p:nvSpPr>
              <p:spPr>
                <a:xfrm>
                  <a:off x="2701460" y="548697"/>
                  <a:ext cx="360826" cy="338138"/>
                </a:xfrm>
                <a:prstGeom prst="ellipse">
                  <a:avLst/>
                </a:prstGeom>
                <a:solidFill>
                  <a:srgbClr val="FFD64E">
                    <a:alpha val="46000"/>
                  </a:srgbClr>
                </a:solidFill>
                <a:ln w="22225">
                  <a:solidFill>
                    <a:srgbClr val="704B11">
                      <a:alpha val="6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75EA2BDB-6031-4C9B-A4F2-BEF32E0373AB}"/>
                    </a:ext>
                  </a:extLst>
                </p:cNvPr>
                <p:cNvSpPr/>
                <p:nvPr/>
              </p:nvSpPr>
              <p:spPr>
                <a:xfrm>
                  <a:off x="2779480" y="629660"/>
                  <a:ext cx="204787" cy="176213"/>
                </a:xfrm>
                <a:prstGeom prst="ellipse">
                  <a:avLst/>
                </a:prstGeom>
                <a:solidFill>
                  <a:srgbClr val="774D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6899777" y="5112484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01. 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데이터 설명 및 문제 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정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의</a:t>
            </a:r>
            <a:endParaRPr lang="ko-KR" altLang="en-US" sz="2000" dirty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605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5383305" y="43968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9366F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상황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가정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58303" y="1507625"/>
            <a:ext cx="5675395" cy="2683267"/>
            <a:chOff x="3258303" y="1239712"/>
            <a:chExt cx="5675395" cy="26832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645A00-BE18-4FD5-92BD-010AF2697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7" b="48467"/>
            <a:stretch/>
          </p:blipFill>
          <p:spPr>
            <a:xfrm>
              <a:off x="3931264" y="1239712"/>
              <a:ext cx="4140266" cy="26616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614598-182A-4986-9999-43F4815E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238" y="1258739"/>
              <a:ext cx="876529" cy="899485"/>
            </a:xfrm>
            <a:prstGeom prst="rect">
              <a:avLst/>
            </a:prstGeom>
            <a:effectLst/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7F4EF7-1ED4-4BAF-9B32-EAE6CC59E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432" y="3023494"/>
              <a:ext cx="876529" cy="8994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9B943A-9069-42FD-8976-B126189FA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009767">
              <a:off x="3269781" y="1233859"/>
              <a:ext cx="876529" cy="899485"/>
            </a:xfrm>
            <a:prstGeom prst="rect">
              <a:avLst/>
            </a:prstGeom>
          </p:spPr>
        </p:pic>
        <p:pic>
          <p:nvPicPr>
            <p:cNvPr id="10" name="그림 9" descr="나무, 식물이(가) 표시된 사진&#10;&#10;높은 신뢰도로 생성된 설명">
              <a:extLst>
                <a:ext uri="{FF2B5EF4-FFF2-40B4-BE49-F238E27FC236}">
                  <a16:creationId xmlns:a16="http://schemas.microsoft.com/office/drawing/2014/main" id="{E38706BD-22B9-485D-9DE0-C53FD00E1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05846">
              <a:off x="4953484" y="2832245"/>
              <a:ext cx="283531" cy="461502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1" name="그림 10" descr="나무, 식물이(가) 표시된 사진&#10;&#10;높은 신뢰도로 생성된 설명">
              <a:extLst>
                <a:ext uri="{FF2B5EF4-FFF2-40B4-BE49-F238E27FC236}">
                  <a16:creationId xmlns:a16="http://schemas.microsoft.com/office/drawing/2014/main" id="{72EE8DBE-2F5B-4E5E-88D9-08C00D36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2744">
              <a:off x="5030189" y="2404106"/>
              <a:ext cx="211402" cy="344098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191B65-448D-40C7-A280-549425E39F96}"/>
                </a:ext>
              </a:extLst>
            </p:cNvPr>
            <p:cNvGrpSpPr/>
            <p:nvPr/>
          </p:nvGrpSpPr>
          <p:grpSpPr>
            <a:xfrm rot="20777902" flipH="1">
              <a:off x="7877130" y="2358461"/>
              <a:ext cx="1056568" cy="1509042"/>
              <a:chOff x="8897057" y="1913608"/>
              <a:chExt cx="1056568" cy="1509042"/>
            </a:xfrm>
          </p:grpSpPr>
          <p:sp>
            <p:nvSpPr>
              <p:cNvPr id="13" name="자유형: 도형 253">
                <a:extLst>
                  <a:ext uri="{FF2B5EF4-FFF2-40B4-BE49-F238E27FC236}">
                    <a16:creationId xmlns:a16="http://schemas.microsoft.com/office/drawing/2014/main" id="{8257BF82-21CD-4E56-97F2-C31F09F7D615}"/>
                  </a:ext>
                </a:extLst>
              </p:cNvPr>
              <p:cNvSpPr/>
              <p:nvPr/>
            </p:nvSpPr>
            <p:spPr>
              <a:xfrm>
                <a:off x="9121775" y="2108200"/>
                <a:ext cx="831850" cy="1314450"/>
              </a:xfrm>
              <a:custGeom>
                <a:avLst/>
                <a:gdLst>
                  <a:gd name="connsiteX0" fmla="*/ 0 w 831850"/>
                  <a:gd name="connsiteY0" fmla="*/ 0 h 1314450"/>
                  <a:gd name="connsiteX1" fmla="*/ 222250 w 831850"/>
                  <a:gd name="connsiteY1" fmla="*/ 260350 h 1314450"/>
                  <a:gd name="connsiteX2" fmla="*/ 419100 w 831850"/>
                  <a:gd name="connsiteY2" fmla="*/ 495300 h 1314450"/>
                  <a:gd name="connsiteX3" fmla="*/ 638175 w 831850"/>
                  <a:gd name="connsiteY3" fmla="*/ 828675 h 1314450"/>
                  <a:gd name="connsiteX4" fmla="*/ 781050 w 831850"/>
                  <a:gd name="connsiteY4" fmla="*/ 1089025 h 1314450"/>
                  <a:gd name="connsiteX5" fmla="*/ 831850 w 831850"/>
                  <a:gd name="connsiteY5" fmla="*/ 1314450 h 13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1850" h="1314450">
                    <a:moveTo>
                      <a:pt x="0" y="0"/>
                    </a:moveTo>
                    <a:lnTo>
                      <a:pt x="222250" y="260350"/>
                    </a:lnTo>
                    <a:cubicBezTo>
                      <a:pt x="292100" y="342900"/>
                      <a:pt x="349779" y="400579"/>
                      <a:pt x="419100" y="495300"/>
                    </a:cubicBezTo>
                    <a:cubicBezTo>
                      <a:pt x="488421" y="590021"/>
                      <a:pt x="577850" y="729721"/>
                      <a:pt x="638175" y="828675"/>
                    </a:cubicBezTo>
                    <a:cubicBezTo>
                      <a:pt x="698500" y="927629"/>
                      <a:pt x="748771" y="1008062"/>
                      <a:pt x="781050" y="1089025"/>
                    </a:cubicBezTo>
                    <a:cubicBezTo>
                      <a:pt x="813329" y="1169988"/>
                      <a:pt x="822589" y="1242219"/>
                      <a:pt x="831850" y="1314450"/>
                    </a:cubicBezTo>
                  </a:path>
                </a:pathLst>
              </a:custGeom>
              <a:noFill/>
              <a:ln w="19050" cap="rnd">
                <a:solidFill>
                  <a:srgbClr val="677B3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4" name="그림 13" descr="나무, 식물이(가) 표시된 사진&#10;&#10;높은 신뢰도로 생성된 설명">
                <a:extLst>
                  <a:ext uri="{FF2B5EF4-FFF2-40B4-BE49-F238E27FC236}">
                    <a16:creationId xmlns:a16="http://schemas.microsoft.com/office/drawing/2014/main" id="{342DED95-31D5-4000-841C-DC1C801C6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2744">
                <a:off x="9682902" y="2556573"/>
                <a:ext cx="211402" cy="344098"/>
              </a:xfrm>
              <a:prstGeom prst="rect">
                <a:avLst/>
              </a:prstGeom>
            </p:spPr>
          </p:pic>
          <p:pic>
            <p:nvPicPr>
              <p:cNvPr id="15" name="그림 14" descr="나무, 식물이(가) 표시된 사진&#10;&#10;높은 신뢰도로 생성된 설명">
                <a:extLst>
                  <a:ext uri="{FF2B5EF4-FFF2-40B4-BE49-F238E27FC236}">
                    <a16:creationId xmlns:a16="http://schemas.microsoft.com/office/drawing/2014/main" id="{9B02E104-48B5-4407-A03D-F5514B0F6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71298">
                <a:off x="9481586" y="2662491"/>
                <a:ext cx="211320" cy="343965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sp>
            <p:nvSpPr>
              <p:cNvPr id="16" name="자유형: 도형 252">
                <a:extLst>
                  <a:ext uri="{FF2B5EF4-FFF2-40B4-BE49-F238E27FC236}">
                    <a16:creationId xmlns:a16="http://schemas.microsoft.com/office/drawing/2014/main" id="{23848E26-EB66-433C-A000-29C2980732FD}"/>
                  </a:ext>
                </a:extLst>
              </p:cNvPr>
              <p:cNvSpPr/>
              <p:nvPr/>
            </p:nvSpPr>
            <p:spPr>
              <a:xfrm>
                <a:off x="9047357" y="2506871"/>
                <a:ext cx="476250" cy="71437"/>
              </a:xfrm>
              <a:custGeom>
                <a:avLst/>
                <a:gdLst>
                  <a:gd name="connsiteX0" fmla="*/ 476250 w 476250"/>
                  <a:gd name="connsiteY0" fmla="*/ 71437 h 71437"/>
                  <a:gd name="connsiteX1" fmla="*/ 371475 w 476250"/>
                  <a:gd name="connsiteY1" fmla="*/ 38100 h 71437"/>
                  <a:gd name="connsiteX2" fmla="*/ 242887 w 476250"/>
                  <a:gd name="connsiteY2" fmla="*/ 26193 h 71437"/>
                  <a:gd name="connsiteX3" fmla="*/ 95250 w 476250"/>
                  <a:gd name="connsiteY3" fmla="*/ 16668 h 71437"/>
                  <a:gd name="connsiteX4" fmla="*/ 0 w 476250"/>
                  <a:gd name="connsiteY4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0" h="71437">
                    <a:moveTo>
                      <a:pt x="476250" y="71437"/>
                    </a:moveTo>
                    <a:cubicBezTo>
                      <a:pt x="443309" y="58539"/>
                      <a:pt x="410369" y="45641"/>
                      <a:pt x="371475" y="38100"/>
                    </a:cubicBezTo>
                    <a:cubicBezTo>
                      <a:pt x="332581" y="30559"/>
                      <a:pt x="288924" y="29765"/>
                      <a:pt x="242887" y="26193"/>
                    </a:cubicBezTo>
                    <a:cubicBezTo>
                      <a:pt x="196850" y="22621"/>
                      <a:pt x="135731" y="21033"/>
                      <a:pt x="95250" y="16668"/>
                    </a:cubicBezTo>
                    <a:cubicBezTo>
                      <a:pt x="54769" y="12302"/>
                      <a:pt x="27384" y="615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677B3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41228B9-7D4B-49F3-9120-F3B86DBBA8F1}"/>
                  </a:ext>
                </a:extLst>
              </p:cNvPr>
              <p:cNvGrpSpPr/>
              <p:nvPr/>
            </p:nvGrpSpPr>
            <p:grpSpPr>
              <a:xfrm>
                <a:off x="8924791" y="1913608"/>
                <a:ext cx="373451" cy="359574"/>
                <a:chOff x="4389870" y="1511878"/>
                <a:chExt cx="391338" cy="376796"/>
              </a:xfrm>
            </p:grpSpPr>
            <p:sp>
              <p:nvSpPr>
                <p:cNvPr id="37" name="자유형: 도형 248">
                  <a:extLst>
                    <a:ext uri="{FF2B5EF4-FFF2-40B4-BE49-F238E27FC236}">
                      <a16:creationId xmlns:a16="http://schemas.microsoft.com/office/drawing/2014/main" id="{DBC0CB58-FE27-45E6-8623-D92BDA58B105}"/>
                    </a:ext>
                  </a:extLst>
                </p:cNvPr>
                <p:cNvSpPr/>
                <p:nvPr/>
              </p:nvSpPr>
              <p:spPr>
                <a:xfrm rot="7006427">
                  <a:off x="4397141" y="1504607"/>
                  <a:ext cx="376796" cy="391338"/>
                </a:xfrm>
                <a:custGeom>
                  <a:avLst/>
                  <a:gdLst>
                    <a:gd name="connsiteX0" fmla="*/ 144368 w 376796"/>
                    <a:gd name="connsiteY0" fmla="*/ 188351 h 391338"/>
                    <a:gd name="connsiteX1" fmla="*/ 149422 w 376796"/>
                    <a:gd name="connsiteY1" fmla="*/ 189376 h 391338"/>
                    <a:gd name="connsiteX2" fmla="*/ 147521 w 376796"/>
                    <a:gd name="connsiteY2" fmla="*/ 186794 h 391338"/>
                    <a:gd name="connsiteX3" fmla="*/ 147459 w 376796"/>
                    <a:gd name="connsiteY3" fmla="*/ 186188 h 391338"/>
                    <a:gd name="connsiteX4" fmla="*/ 20417 w 376796"/>
                    <a:gd name="connsiteY4" fmla="*/ 302518 h 391338"/>
                    <a:gd name="connsiteX5" fmla="*/ 79486 w 376796"/>
                    <a:gd name="connsiteY5" fmla="*/ 201188 h 391338"/>
                    <a:gd name="connsiteX6" fmla="*/ 82983 w 376796"/>
                    <a:gd name="connsiteY6" fmla="*/ 200215 h 391338"/>
                    <a:gd name="connsiteX7" fmla="*/ 77308 w 376796"/>
                    <a:gd name="connsiteY7" fmla="*/ 199308 h 391338"/>
                    <a:gd name="connsiteX8" fmla="*/ 34149 w 376796"/>
                    <a:gd name="connsiteY8" fmla="*/ 160315 h 391338"/>
                    <a:gd name="connsiteX9" fmla="*/ 63498 w 376796"/>
                    <a:gd name="connsiteY9" fmla="*/ 59567 h 391338"/>
                    <a:gd name="connsiteX10" fmla="*/ 144067 w 376796"/>
                    <a:gd name="connsiteY10" fmla="*/ 63902 h 391338"/>
                    <a:gd name="connsiteX11" fmla="*/ 160713 w 376796"/>
                    <a:gd name="connsiteY11" fmla="*/ 93577 h 391338"/>
                    <a:gd name="connsiteX12" fmla="*/ 167338 w 376796"/>
                    <a:gd name="connsiteY12" fmla="*/ 77008 h 391338"/>
                    <a:gd name="connsiteX13" fmla="*/ 290286 w 376796"/>
                    <a:gd name="connsiteY13" fmla="*/ 26245 h 391338"/>
                    <a:gd name="connsiteX14" fmla="*/ 328488 w 376796"/>
                    <a:gd name="connsiteY14" fmla="*/ 125098 h 391338"/>
                    <a:gd name="connsiteX15" fmla="*/ 304587 w 376796"/>
                    <a:gd name="connsiteY15" fmla="*/ 145029 h 391338"/>
                    <a:gd name="connsiteX16" fmla="*/ 313977 w 376796"/>
                    <a:gd name="connsiteY16" fmla="*/ 144299 h 391338"/>
                    <a:gd name="connsiteX17" fmla="*/ 373704 w 376796"/>
                    <a:gd name="connsiteY17" fmla="*/ 217248 h 391338"/>
                    <a:gd name="connsiteX18" fmla="*/ 263239 w 376796"/>
                    <a:gd name="connsiteY18" fmla="*/ 280558 h 391338"/>
                    <a:gd name="connsiteX19" fmla="*/ 244168 w 376796"/>
                    <a:gd name="connsiteY19" fmla="*/ 277782 h 391338"/>
                    <a:gd name="connsiteX20" fmla="*/ 244539 w 376796"/>
                    <a:gd name="connsiteY20" fmla="*/ 278173 h 391338"/>
                    <a:gd name="connsiteX21" fmla="*/ 235571 w 376796"/>
                    <a:gd name="connsiteY21" fmla="*/ 381494 h 391338"/>
                    <a:gd name="connsiteX22" fmla="*/ 157294 w 376796"/>
                    <a:gd name="connsiteY22" fmla="*/ 355773 h 391338"/>
                    <a:gd name="connsiteX23" fmla="*/ 147137 w 376796"/>
                    <a:gd name="connsiteY23" fmla="*/ 327318 h 391338"/>
                    <a:gd name="connsiteX24" fmla="*/ 143841 w 376796"/>
                    <a:gd name="connsiteY24" fmla="*/ 308558 h 391338"/>
                    <a:gd name="connsiteX25" fmla="*/ 137018 w 376796"/>
                    <a:gd name="connsiteY25" fmla="*/ 315212 h 391338"/>
                    <a:gd name="connsiteX26" fmla="*/ 20417 w 376796"/>
                    <a:gd name="connsiteY26" fmla="*/ 302518 h 39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76796" h="391338">
                      <a:moveTo>
                        <a:pt x="144368" y="188351"/>
                      </a:moveTo>
                      <a:lnTo>
                        <a:pt x="149422" y="189376"/>
                      </a:lnTo>
                      <a:lnTo>
                        <a:pt x="147521" y="186794"/>
                      </a:lnTo>
                      <a:lnTo>
                        <a:pt x="147459" y="186188"/>
                      </a:lnTo>
                      <a:close/>
                      <a:moveTo>
                        <a:pt x="20417" y="302518"/>
                      </a:moveTo>
                      <a:cubicBezTo>
                        <a:pt x="-23360" y="215756"/>
                        <a:pt x="6440" y="214040"/>
                        <a:pt x="79486" y="201188"/>
                      </a:cubicBezTo>
                      <a:lnTo>
                        <a:pt x="82983" y="200215"/>
                      </a:lnTo>
                      <a:lnTo>
                        <a:pt x="77308" y="199308"/>
                      </a:lnTo>
                      <a:cubicBezTo>
                        <a:pt x="59488" y="192747"/>
                        <a:pt x="43694" y="179231"/>
                        <a:pt x="34149" y="160315"/>
                      </a:cubicBezTo>
                      <a:cubicBezTo>
                        <a:pt x="15061" y="122483"/>
                        <a:pt x="11192" y="85958"/>
                        <a:pt x="63498" y="59567"/>
                      </a:cubicBezTo>
                      <a:cubicBezTo>
                        <a:pt x="107495" y="33367"/>
                        <a:pt x="126531" y="38404"/>
                        <a:pt x="144067" y="63902"/>
                      </a:cubicBezTo>
                      <a:lnTo>
                        <a:pt x="160713" y="93577"/>
                      </a:lnTo>
                      <a:lnTo>
                        <a:pt x="167338" y="77008"/>
                      </a:lnTo>
                      <a:cubicBezTo>
                        <a:pt x="192279" y="26115"/>
                        <a:pt x="198812" y="-36321"/>
                        <a:pt x="290286" y="26245"/>
                      </a:cubicBezTo>
                      <a:cubicBezTo>
                        <a:pt x="358892" y="73170"/>
                        <a:pt x="359910" y="94976"/>
                        <a:pt x="328488" y="125098"/>
                      </a:cubicBezTo>
                      <a:lnTo>
                        <a:pt x="304587" y="145029"/>
                      </a:lnTo>
                      <a:lnTo>
                        <a:pt x="313977" y="144299"/>
                      </a:lnTo>
                      <a:cubicBezTo>
                        <a:pt x="354765" y="140281"/>
                        <a:pt x="387162" y="141689"/>
                        <a:pt x="373704" y="217248"/>
                      </a:cubicBezTo>
                      <a:cubicBezTo>
                        <a:pt x="370414" y="275051"/>
                        <a:pt x="338508" y="280558"/>
                        <a:pt x="263239" y="280558"/>
                      </a:cubicBezTo>
                      <a:lnTo>
                        <a:pt x="244168" y="277782"/>
                      </a:lnTo>
                      <a:lnTo>
                        <a:pt x="244539" y="278173"/>
                      </a:lnTo>
                      <a:cubicBezTo>
                        <a:pt x="279238" y="315228"/>
                        <a:pt x="301808" y="350741"/>
                        <a:pt x="235571" y="381494"/>
                      </a:cubicBezTo>
                      <a:cubicBezTo>
                        <a:pt x="185894" y="404558"/>
                        <a:pt x="168526" y="383439"/>
                        <a:pt x="157294" y="355773"/>
                      </a:cubicBezTo>
                      <a:cubicBezTo>
                        <a:pt x="153550" y="346551"/>
                        <a:pt x="150487" y="336601"/>
                        <a:pt x="147137" y="327318"/>
                      </a:cubicBezTo>
                      <a:lnTo>
                        <a:pt x="143841" y="308558"/>
                      </a:lnTo>
                      <a:lnTo>
                        <a:pt x="137018" y="315212"/>
                      </a:lnTo>
                      <a:cubicBezTo>
                        <a:pt x="95977" y="343921"/>
                        <a:pt x="64194" y="389281"/>
                        <a:pt x="20417" y="302518"/>
                      </a:cubicBezTo>
                      <a:close/>
                    </a:path>
                  </a:pathLst>
                </a:custGeom>
                <a:solidFill>
                  <a:srgbClr val="BB8D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249">
                  <a:extLst>
                    <a:ext uri="{FF2B5EF4-FFF2-40B4-BE49-F238E27FC236}">
                      <a16:creationId xmlns:a16="http://schemas.microsoft.com/office/drawing/2014/main" id="{550DF08C-CB5C-4DA0-8CD9-5572A4E2FA62}"/>
                    </a:ext>
                  </a:extLst>
                </p:cNvPr>
                <p:cNvSpPr/>
                <p:nvPr/>
              </p:nvSpPr>
              <p:spPr>
                <a:xfrm rot="7006427">
                  <a:off x="4501578" y="1601328"/>
                  <a:ext cx="157132" cy="163197"/>
                </a:xfrm>
                <a:custGeom>
                  <a:avLst/>
                  <a:gdLst>
                    <a:gd name="connsiteX0" fmla="*/ 144368 w 376796"/>
                    <a:gd name="connsiteY0" fmla="*/ 188351 h 391338"/>
                    <a:gd name="connsiteX1" fmla="*/ 149422 w 376796"/>
                    <a:gd name="connsiteY1" fmla="*/ 189376 h 391338"/>
                    <a:gd name="connsiteX2" fmla="*/ 147521 w 376796"/>
                    <a:gd name="connsiteY2" fmla="*/ 186794 h 391338"/>
                    <a:gd name="connsiteX3" fmla="*/ 147459 w 376796"/>
                    <a:gd name="connsiteY3" fmla="*/ 186188 h 391338"/>
                    <a:gd name="connsiteX4" fmla="*/ 20417 w 376796"/>
                    <a:gd name="connsiteY4" fmla="*/ 302518 h 391338"/>
                    <a:gd name="connsiteX5" fmla="*/ 79486 w 376796"/>
                    <a:gd name="connsiteY5" fmla="*/ 201188 h 391338"/>
                    <a:gd name="connsiteX6" fmla="*/ 82983 w 376796"/>
                    <a:gd name="connsiteY6" fmla="*/ 200215 h 391338"/>
                    <a:gd name="connsiteX7" fmla="*/ 77308 w 376796"/>
                    <a:gd name="connsiteY7" fmla="*/ 199308 h 391338"/>
                    <a:gd name="connsiteX8" fmla="*/ 34149 w 376796"/>
                    <a:gd name="connsiteY8" fmla="*/ 160315 h 391338"/>
                    <a:gd name="connsiteX9" fmla="*/ 63498 w 376796"/>
                    <a:gd name="connsiteY9" fmla="*/ 59567 h 391338"/>
                    <a:gd name="connsiteX10" fmla="*/ 144067 w 376796"/>
                    <a:gd name="connsiteY10" fmla="*/ 63902 h 391338"/>
                    <a:gd name="connsiteX11" fmla="*/ 160713 w 376796"/>
                    <a:gd name="connsiteY11" fmla="*/ 93577 h 391338"/>
                    <a:gd name="connsiteX12" fmla="*/ 167338 w 376796"/>
                    <a:gd name="connsiteY12" fmla="*/ 77008 h 391338"/>
                    <a:gd name="connsiteX13" fmla="*/ 290286 w 376796"/>
                    <a:gd name="connsiteY13" fmla="*/ 26245 h 391338"/>
                    <a:gd name="connsiteX14" fmla="*/ 328488 w 376796"/>
                    <a:gd name="connsiteY14" fmla="*/ 125098 h 391338"/>
                    <a:gd name="connsiteX15" fmla="*/ 304587 w 376796"/>
                    <a:gd name="connsiteY15" fmla="*/ 145029 h 391338"/>
                    <a:gd name="connsiteX16" fmla="*/ 313977 w 376796"/>
                    <a:gd name="connsiteY16" fmla="*/ 144299 h 391338"/>
                    <a:gd name="connsiteX17" fmla="*/ 373704 w 376796"/>
                    <a:gd name="connsiteY17" fmla="*/ 217248 h 391338"/>
                    <a:gd name="connsiteX18" fmla="*/ 263239 w 376796"/>
                    <a:gd name="connsiteY18" fmla="*/ 280558 h 391338"/>
                    <a:gd name="connsiteX19" fmla="*/ 244168 w 376796"/>
                    <a:gd name="connsiteY19" fmla="*/ 277782 h 391338"/>
                    <a:gd name="connsiteX20" fmla="*/ 244539 w 376796"/>
                    <a:gd name="connsiteY20" fmla="*/ 278173 h 391338"/>
                    <a:gd name="connsiteX21" fmla="*/ 235571 w 376796"/>
                    <a:gd name="connsiteY21" fmla="*/ 381494 h 391338"/>
                    <a:gd name="connsiteX22" fmla="*/ 157294 w 376796"/>
                    <a:gd name="connsiteY22" fmla="*/ 355773 h 391338"/>
                    <a:gd name="connsiteX23" fmla="*/ 147137 w 376796"/>
                    <a:gd name="connsiteY23" fmla="*/ 327318 h 391338"/>
                    <a:gd name="connsiteX24" fmla="*/ 143841 w 376796"/>
                    <a:gd name="connsiteY24" fmla="*/ 308558 h 391338"/>
                    <a:gd name="connsiteX25" fmla="*/ 137018 w 376796"/>
                    <a:gd name="connsiteY25" fmla="*/ 315212 h 391338"/>
                    <a:gd name="connsiteX26" fmla="*/ 20417 w 376796"/>
                    <a:gd name="connsiteY26" fmla="*/ 302518 h 39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76796" h="391338">
                      <a:moveTo>
                        <a:pt x="144368" y="188351"/>
                      </a:moveTo>
                      <a:lnTo>
                        <a:pt x="149422" y="189376"/>
                      </a:lnTo>
                      <a:lnTo>
                        <a:pt x="147521" y="186794"/>
                      </a:lnTo>
                      <a:lnTo>
                        <a:pt x="147459" y="186188"/>
                      </a:lnTo>
                      <a:close/>
                      <a:moveTo>
                        <a:pt x="20417" y="302518"/>
                      </a:moveTo>
                      <a:cubicBezTo>
                        <a:pt x="-23360" y="215756"/>
                        <a:pt x="6440" y="214040"/>
                        <a:pt x="79486" y="201188"/>
                      </a:cubicBezTo>
                      <a:lnTo>
                        <a:pt x="82983" y="200215"/>
                      </a:lnTo>
                      <a:lnTo>
                        <a:pt x="77308" y="199308"/>
                      </a:lnTo>
                      <a:cubicBezTo>
                        <a:pt x="59488" y="192747"/>
                        <a:pt x="43694" y="179231"/>
                        <a:pt x="34149" y="160315"/>
                      </a:cubicBezTo>
                      <a:cubicBezTo>
                        <a:pt x="15061" y="122483"/>
                        <a:pt x="11192" y="85958"/>
                        <a:pt x="63498" y="59567"/>
                      </a:cubicBezTo>
                      <a:cubicBezTo>
                        <a:pt x="107495" y="33367"/>
                        <a:pt x="126531" y="38404"/>
                        <a:pt x="144067" y="63902"/>
                      </a:cubicBezTo>
                      <a:lnTo>
                        <a:pt x="160713" y="93577"/>
                      </a:lnTo>
                      <a:lnTo>
                        <a:pt x="167338" y="77008"/>
                      </a:lnTo>
                      <a:cubicBezTo>
                        <a:pt x="192279" y="26115"/>
                        <a:pt x="198812" y="-36321"/>
                        <a:pt x="290286" y="26245"/>
                      </a:cubicBezTo>
                      <a:cubicBezTo>
                        <a:pt x="358892" y="73170"/>
                        <a:pt x="359910" y="94976"/>
                        <a:pt x="328488" y="125098"/>
                      </a:cubicBezTo>
                      <a:lnTo>
                        <a:pt x="304587" y="145029"/>
                      </a:lnTo>
                      <a:lnTo>
                        <a:pt x="313977" y="144299"/>
                      </a:lnTo>
                      <a:cubicBezTo>
                        <a:pt x="354765" y="140281"/>
                        <a:pt x="387162" y="141689"/>
                        <a:pt x="373704" y="217248"/>
                      </a:cubicBezTo>
                      <a:cubicBezTo>
                        <a:pt x="370414" y="275051"/>
                        <a:pt x="338508" y="280558"/>
                        <a:pt x="263239" y="280558"/>
                      </a:cubicBezTo>
                      <a:lnTo>
                        <a:pt x="244168" y="277782"/>
                      </a:lnTo>
                      <a:lnTo>
                        <a:pt x="244539" y="278173"/>
                      </a:lnTo>
                      <a:cubicBezTo>
                        <a:pt x="279238" y="315228"/>
                        <a:pt x="301808" y="350741"/>
                        <a:pt x="235571" y="381494"/>
                      </a:cubicBezTo>
                      <a:cubicBezTo>
                        <a:pt x="185894" y="404558"/>
                        <a:pt x="168526" y="383439"/>
                        <a:pt x="157294" y="355773"/>
                      </a:cubicBezTo>
                      <a:cubicBezTo>
                        <a:pt x="153550" y="346551"/>
                        <a:pt x="150487" y="336601"/>
                        <a:pt x="147137" y="327318"/>
                      </a:cubicBezTo>
                      <a:lnTo>
                        <a:pt x="143841" y="308558"/>
                      </a:lnTo>
                      <a:lnTo>
                        <a:pt x="137018" y="315212"/>
                      </a:lnTo>
                      <a:cubicBezTo>
                        <a:pt x="95977" y="343921"/>
                        <a:pt x="64194" y="389281"/>
                        <a:pt x="20417" y="302518"/>
                      </a:cubicBezTo>
                      <a:close/>
                    </a:path>
                  </a:pathLst>
                </a:custGeom>
                <a:solidFill>
                  <a:srgbClr val="885D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2BE6CDF-BC19-49D6-9654-5160B51506F2}"/>
                  </a:ext>
                </a:extLst>
              </p:cNvPr>
              <p:cNvGrpSpPr/>
              <p:nvPr/>
            </p:nvGrpSpPr>
            <p:grpSpPr>
              <a:xfrm>
                <a:off x="9079617" y="2045259"/>
                <a:ext cx="53501" cy="54264"/>
                <a:chOff x="3372297" y="1970346"/>
                <a:chExt cx="104328" cy="10581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A022373-8CFF-4804-B9E2-1EA0F8CB782E}"/>
                    </a:ext>
                  </a:extLst>
                </p:cNvPr>
                <p:cNvSpPr/>
                <p:nvPr/>
              </p:nvSpPr>
              <p:spPr>
                <a:xfrm>
                  <a:off x="3372297" y="1970346"/>
                  <a:ext cx="104328" cy="105817"/>
                </a:xfrm>
                <a:prstGeom prst="ellipse">
                  <a:avLst/>
                </a:prstGeom>
                <a:solidFill>
                  <a:srgbClr val="E9D0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1F0F717-03EB-45C4-B7F3-D9363B3C1DF4}"/>
                    </a:ext>
                  </a:extLst>
                </p:cNvPr>
                <p:cNvSpPr/>
                <p:nvPr/>
              </p:nvSpPr>
              <p:spPr>
                <a:xfrm flipH="1">
                  <a:off x="3402765" y="2000068"/>
                  <a:ext cx="45719" cy="46372"/>
                </a:xfrm>
                <a:prstGeom prst="ellipse">
                  <a:avLst/>
                </a:prstGeom>
                <a:solidFill>
                  <a:srgbClr val="4831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9" name="자유형: 도형 219">
                <a:extLst>
                  <a:ext uri="{FF2B5EF4-FFF2-40B4-BE49-F238E27FC236}">
                    <a16:creationId xmlns:a16="http://schemas.microsoft.com/office/drawing/2014/main" id="{C55FC478-AF2C-4A23-9EAD-CA9777FBAA52}"/>
                  </a:ext>
                </a:extLst>
              </p:cNvPr>
              <p:cNvSpPr/>
              <p:nvPr/>
            </p:nvSpPr>
            <p:spPr>
              <a:xfrm>
                <a:off x="9115844" y="2002558"/>
                <a:ext cx="36308" cy="52446"/>
              </a:xfrm>
              <a:custGeom>
                <a:avLst/>
                <a:gdLst>
                  <a:gd name="connsiteX0" fmla="*/ 0 w 85725"/>
                  <a:gd name="connsiteY0" fmla="*/ 123825 h 123825"/>
                  <a:gd name="connsiteX1" fmla="*/ 71438 w 85725"/>
                  <a:gd name="connsiteY1" fmla="*/ 50006 h 123825"/>
                  <a:gd name="connsiteX2" fmla="*/ 85725 w 85725"/>
                  <a:gd name="connsiteY2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123825">
                    <a:moveTo>
                      <a:pt x="0" y="123825"/>
                    </a:moveTo>
                    <a:cubicBezTo>
                      <a:pt x="28575" y="97234"/>
                      <a:pt x="57151" y="70643"/>
                      <a:pt x="71438" y="50006"/>
                    </a:cubicBezTo>
                    <a:cubicBezTo>
                      <a:pt x="85725" y="29369"/>
                      <a:pt x="85725" y="14684"/>
                      <a:pt x="85725" y="0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자유형: 도형 220">
                <a:extLst>
                  <a:ext uri="{FF2B5EF4-FFF2-40B4-BE49-F238E27FC236}">
                    <a16:creationId xmlns:a16="http://schemas.microsoft.com/office/drawing/2014/main" id="{DC4659D5-AD54-4CD2-B055-E30E1313831E}"/>
                  </a:ext>
                </a:extLst>
              </p:cNvPr>
              <p:cNvSpPr/>
              <p:nvPr/>
            </p:nvSpPr>
            <p:spPr>
              <a:xfrm>
                <a:off x="9033813" y="2007601"/>
                <a:ext cx="52446" cy="56480"/>
              </a:xfrm>
              <a:custGeom>
                <a:avLst/>
                <a:gdLst>
                  <a:gd name="connsiteX0" fmla="*/ 123825 w 123825"/>
                  <a:gd name="connsiteY0" fmla="*/ 133350 h 133350"/>
                  <a:gd name="connsiteX1" fmla="*/ 63500 w 123825"/>
                  <a:gd name="connsiteY1" fmla="*/ 34925 h 133350"/>
                  <a:gd name="connsiteX2" fmla="*/ 0 w 123825"/>
                  <a:gd name="connsiteY2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133350">
                    <a:moveTo>
                      <a:pt x="123825" y="133350"/>
                    </a:moveTo>
                    <a:cubicBezTo>
                      <a:pt x="103981" y="95250"/>
                      <a:pt x="84137" y="57150"/>
                      <a:pt x="63500" y="34925"/>
                    </a:cubicBezTo>
                    <a:cubicBezTo>
                      <a:pt x="42863" y="12700"/>
                      <a:pt x="21431" y="635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자유형: 도형 221">
                <a:extLst>
                  <a:ext uri="{FF2B5EF4-FFF2-40B4-BE49-F238E27FC236}">
                    <a16:creationId xmlns:a16="http://schemas.microsoft.com/office/drawing/2014/main" id="{4F975CB6-DA36-4A49-A6ED-F7ED03C941E0}"/>
                  </a:ext>
                </a:extLst>
              </p:cNvPr>
              <p:cNvSpPr/>
              <p:nvPr/>
            </p:nvSpPr>
            <p:spPr>
              <a:xfrm>
                <a:off x="9125257" y="2074839"/>
                <a:ext cx="83375" cy="38998"/>
              </a:xfrm>
              <a:custGeom>
                <a:avLst/>
                <a:gdLst>
                  <a:gd name="connsiteX0" fmla="*/ 0 w 196850"/>
                  <a:gd name="connsiteY0" fmla="*/ 0 h 92075"/>
                  <a:gd name="connsiteX1" fmla="*/ 114300 w 196850"/>
                  <a:gd name="connsiteY1" fmla="*/ 19050 h 92075"/>
                  <a:gd name="connsiteX2" fmla="*/ 196850 w 196850"/>
                  <a:gd name="connsiteY2" fmla="*/ 92075 h 9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850" h="92075">
                    <a:moveTo>
                      <a:pt x="0" y="0"/>
                    </a:moveTo>
                    <a:cubicBezTo>
                      <a:pt x="40746" y="1852"/>
                      <a:pt x="81492" y="3704"/>
                      <a:pt x="114300" y="19050"/>
                    </a:cubicBezTo>
                    <a:cubicBezTo>
                      <a:pt x="147108" y="34396"/>
                      <a:pt x="171979" y="63235"/>
                      <a:pt x="196850" y="92075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자유형: 도형 222">
                <a:extLst>
                  <a:ext uri="{FF2B5EF4-FFF2-40B4-BE49-F238E27FC236}">
                    <a16:creationId xmlns:a16="http://schemas.microsoft.com/office/drawing/2014/main" id="{41F4A34A-148D-4A0F-8B62-CC07D8EB7EFE}"/>
                  </a:ext>
                </a:extLst>
              </p:cNvPr>
              <p:cNvSpPr/>
              <p:nvPr/>
            </p:nvSpPr>
            <p:spPr>
              <a:xfrm>
                <a:off x="9103741" y="2090976"/>
                <a:ext cx="9451" cy="121028"/>
              </a:xfrm>
              <a:custGeom>
                <a:avLst/>
                <a:gdLst>
                  <a:gd name="connsiteX0" fmla="*/ 6350 w 22314"/>
                  <a:gd name="connsiteY0" fmla="*/ 0 h 285750"/>
                  <a:gd name="connsiteX1" fmla="*/ 22225 w 22314"/>
                  <a:gd name="connsiteY1" fmla="*/ 139700 h 285750"/>
                  <a:gd name="connsiteX2" fmla="*/ 0 w 22314"/>
                  <a:gd name="connsiteY2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14" h="285750">
                    <a:moveTo>
                      <a:pt x="6350" y="0"/>
                    </a:moveTo>
                    <a:cubicBezTo>
                      <a:pt x="14816" y="46037"/>
                      <a:pt x="23283" y="92075"/>
                      <a:pt x="22225" y="139700"/>
                    </a:cubicBezTo>
                    <a:cubicBezTo>
                      <a:pt x="21167" y="187325"/>
                      <a:pt x="10583" y="236537"/>
                      <a:pt x="0" y="285750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자유형: 도형 223">
                <a:extLst>
                  <a:ext uri="{FF2B5EF4-FFF2-40B4-BE49-F238E27FC236}">
                    <a16:creationId xmlns:a16="http://schemas.microsoft.com/office/drawing/2014/main" id="{ABFF7FEC-8CE6-4D1F-AE7D-BF9EED11238A}"/>
                  </a:ext>
                </a:extLst>
              </p:cNvPr>
              <p:cNvSpPr/>
              <p:nvPr/>
            </p:nvSpPr>
            <p:spPr>
              <a:xfrm>
                <a:off x="9019021" y="2076183"/>
                <a:ext cx="67238" cy="28240"/>
              </a:xfrm>
              <a:custGeom>
                <a:avLst/>
                <a:gdLst>
                  <a:gd name="connsiteX0" fmla="*/ 158750 w 158750"/>
                  <a:gd name="connsiteY0" fmla="*/ 0 h 66675"/>
                  <a:gd name="connsiteX1" fmla="*/ 69850 w 158750"/>
                  <a:gd name="connsiteY1" fmla="*/ 41275 h 66675"/>
                  <a:gd name="connsiteX2" fmla="*/ 0 w 158750"/>
                  <a:gd name="connsiteY2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750" h="66675">
                    <a:moveTo>
                      <a:pt x="158750" y="0"/>
                    </a:moveTo>
                    <a:cubicBezTo>
                      <a:pt x="127529" y="15081"/>
                      <a:pt x="96308" y="30163"/>
                      <a:pt x="69850" y="41275"/>
                    </a:cubicBezTo>
                    <a:cubicBezTo>
                      <a:pt x="43392" y="52388"/>
                      <a:pt x="21696" y="59531"/>
                      <a:pt x="0" y="66675"/>
                    </a:cubicBezTo>
                  </a:path>
                </a:pathLst>
              </a:custGeom>
              <a:noFill/>
              <a:ln w="12700" cap="rnd">
                <a:solidFill>
                  <a:srgbClr val="E9D0E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4662758-66B6-4EA7-9E46-4439DA50BA48}"/>
                  </a:ext>
                </a:extLst>
              </p:cNvPr>
              <p:cNvGrpSpPr/>
              <p:nvPr/>
            </p:nvGrpSpPr>
            <p:grpSpPr>
              <a:xfrm>
                <a:off x="8897057" y="2332325"/>
                <a:ext cx="300600" cy="335889"/>
                <a:chOff x="3353989" y="2004610"/>
                <a:chExt cx="1554155" cy="1736606"/>
              </a:xfrm>
            </p:grpSpPr>
            <p:sp>
              <p:nvSpPr>
                <p:cNvPr id="25" name="자유형: 도형 236">
                  <a:extLst>
                    <a:ext uri="{FF2B5EF4-FFF2-40B4-BE49-F238E27FC236}">
                      <a16:creationId xmlns:a16="http://schemas.microsoft.com/office/drawing/2014/main" id="{E35301AC-0C09-4380-B5BE-64601F445079}"/>
                    </a:ext>
                  </a:extLst>
                </p:cNvPr>
                <p:cNvSpPr/>
                <p:nvPr/>
              </p:nvSpPr>
              <p:spPr>
                <a:xfrm>
                  <a:off x="3353989" y="2004610"/>
                  <a:ext cx="1554155" cy="1736606"/>
                </a:xfrm>
                <a:custGeom>
                  <a:avLst/>
                  <a:gdLst>
                    <a:gd name="connsiteX0" fmla="*/ 143091 w 285640"/>
                    <a:gd name="connsiteY0" fmla="*/ 0 h 319173"/>
                    <a:gd name="connsiteX1" fmla="*/ 197470 w 285640"/>
                    <a:gd name="connsiteY1" fmla="*/ 51559 h 319173"/>
                    <a:gd name="connsiteX2" fmla="*/ 199625 w 285640"/>
                    <a:gd name="connsiteY2" fmla="*/ 66823 h 319173"/>
                    <a:gd name="connsiteX3" fmla="*/ 216792 w 285640"/>
                    <a:gd name="connsiteY3" fmla="*/ 63479 h 319173"/>
                    <a:gd name="connsiteX4" fmla="*/ 285640 w 285640"/>
                    <a:gd name="connsiteY4" fmla="*/ 129899 h 319173"/>
                    <a:gd name="connsiteX5" fmla="*/ 243591 w 285640"/>
                    <a:gd name="connsiteY5" fmla="*/ 191098 h 319173"/>
                    <a:gd name="connsiteX6" fmla="*/ 232624 w 285640"/>
                    <a:gd name="connsiteY6" fmla="*/ 193234 h 319173"/>
                    <a:gd name="connsiteX7" fmla="*/ 253583 w 285640"/>
                    <a:gd name="connsiteY7" fmla="*/ 204906 h 319173"/>
                    <a:gd name="connsiteX8" fmla="*/ 252489 w 285640"/>
                    <a:gd name="connsiteY8" fmla="*/ 276046 h 319173"/>
                    <a:gd name="connsiteX9" fmla="*/ 164923 w 285640"/>
                    <a:gd name="connsiteY9" fmla="*/ 290417 h 319173"/>
                    <a:gd name="connsiteX10" fmla="*/ 149152 w 285640"/>
                    <a:gd name="connsiteY10" fmla="*/ 266086 h 319173"/>
                    <a:gd name="connsiteX11" fmla="*/ 136222 w 285640"/>
                    <a:gd name="connsiteY11" fmla="*/ 294571 h 319173"/>
                    <a:gd name="connsiteX12" fmla="*/ 58903 w 285640"/>
                    <a:gd name="connsiteY12" fmla="*/ 306992 h 319173"/>
                    <a:gd name="connsiteX13" fmla="*/ 41906 w 285640"/>
                    <a:gd name="connsiteY13" fmla="*/ 205477 h 319173"/>
                    <a:gd name="connsiteX14" fmla="*/ 45498 w 285640"/>
                    <a:gd name="connsiteY14" fmla="*/ 202256 h 319173"/>
                    <a:gd name="connsiteX15" fmla="*/ 23359 w 285640"/>
                    <a:gd name="connsiteY15" fmla="*/ 190797 h 319173"/>
                    <a:gd name="connsiteX16" fmla="*/ 5751 w 285640"/>
                    <a:gd name="connsiteY16" fmla="*/ 117685 h 319173"/>
                    <a:gd name="connsiteX17" fmla="*/ 46222 w 285640"/>
                    <a:gd name="connsiteY17" fmla="*/ 86480 h 319173"/>
                    <a:gd name="connsiteX18" fmla="*/ 85729 w 285640"/>
                    <a:gd name="connsiteY18" fmla="*/ 96148 h 319173"/>
                    <a:gd name="connsiteX19" fmla="*/ 84074 w 285640"/>
                    <a:gd name="connsiteY19" fmla="*/ 84419 h 319173"/>
                    <a:gd name="connsiteX20" fmla="*/ 143091 w 285640"/>
                    <a:gd name="connsiteY20" fmla="*/ 0 h 319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85640" h="319173">
                      <a:moveTo>
                        <a:pt x="143091" y="0"/>
                      </a:moveTo>
                      <a:cubicBezTo>
                        <a:pt x="167537" y="0"/>
                        <a:pt x="188511" y="21260"/>
                        <a:pt x="197470" y="51559"/>
                      </a:cubicBezTo>
                      <a:lnTo>
                        <a:pt x="199625" y="66823"/>
                      </a:lnTo>
                      <a:lnTo>
                        <a:pt x="216792" y="63479"/>
                      </a:lnTo>
                      <a:cubicBezTo>
                        <a:pt x="254815" y="63480"/>
                        <a:pt x="285640" y="93217"/>
                        <a:pt x="285640" y="129899"/>
                      </a:cubicBezTo>
                      <a:cubicBezTo>
                        <a:pt x="285640" y="157410"/>
                        <a:pt x="268301" y="181015"/>
                        <a:pt x="243591" y="191098"/>
                      </a:cubicBezTo>
                      <a:lnTo>
                        <a:pt x="232624" y="193234"/>
                      </a:lnTo>
                      <a:lnTo>
                        <a:pt x="253583" y="204906"/>
                      </a:lnTo>
                      <a:cubicBezTo>
                        <a:pt x="273592" y="219241"/>
                        <a:pt x="276220" y="236259"/>
                        <a:pt x="252489" y="276046"/>
                      </a:cubicBezTo>
                      <a:cubicBezTo>
                        <a:pt x="220847" y="329095"/>
                        <a:pt x="191072" y="326679"/>
                        <a:pt x="164923" y="290417"/>
                      </a:cubicBezTo>
                      <a:lnTo>
                        <a:pt x="149152" y="266086"/>
                      </a:lnTo>
                      <a:lnTo>
                        <a:pt x="136222" y="294571"/>
                      </a:lnTo>
                      <a:cubicBezTo>
                        <a:pt x="120962" y="321167"/>
                        <a:pt x="102510" y="327580"/>
                        <a:pt x="58903" y="306992"/>
                      </a:cubicBezTo>
                      <a:cubicBezTo>
                        <a:pt x="760" y="279541"/>
                        <a:pt x="2915" y="243614"/>
                        <a:pt x="41906" y="205477"/>
                      </a:cubicBezTo>
                      <a:lnTo>
                        <a:pt x="45498" y="202256"/>
                      </a:lnTo>
                      <a:lnTo>
                        <a:pt x="23359" y="190797"/>
                      </a:lnTo>
                      <a:cubicBezTo>
                        <a:pt x="-1659" y="172294"/>
                        <a:pt x="-4926" y="148605"/>
                        <a:pt x="5751" y="117685"/>
                      </a:cubicBezTo>
                      <a:cubicBezTo>
                        <a:pt x="12870" y="97072"/>
                        <a:pt x="27814" y="87927"/>
                        <a:pt x="46222" y="86480"/>
                      </a:cubicBezTo>
                      <a:lnTo>
                        <a:pt x="85729" y="96148"/>
                      </a:lnTo>
                      <a:lnTo>
                        <a:pt x="84074" y="84419"/>
                      </a:lnTo>
                      <a:cubicBezTo>
                        <a:pt x="84074" y="37795"/>
                        <a:pt x="110498" y="-1"/>
                        <a:pt x="143091" y="0"/>
                      </a:cubicBezTo>
                      <a:close/>
                    </a:path>
                  </a:pathLst>
                </a:custGeom>
                <a:solidFill>
                  <a:srgbClr val="BB8D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37">
                  <a:extLst>
                    <a:ext uri="{FF2B5EF4-FFF2-40B4-BE49-F238E27FC236}">
                      <a16:creationId xmlns:a16="http://schemas.microsoft.com/office/drawing/2014/main" id="{B6E72431-62F2-48C6-90B5-453EC3B19F86}"/>
                    </a:ext>
                  </a:extLst>
                </p:cNvPr>
                <p:cNvSpPr/>
                <p:nvPr/>
              </p:nvSpPr>
              <p:spPr>
                <a:xfrm>
                  <a:off x="3865388" y="2533050"/>
                  <a:ext cx="571606" cy="638709"/>
                </a:xfrm>
                <a:custGeom>
                  <a:avLst/>
                  <a:gdLst>
                    <a:gd name="connsiteX0" fmla="*/ 143091 w 285640"/>
                    <a:gd name="connsiteY0" fmla="*/ 0 h 319173"/>
                    <a:gd name="connsiteX1" fmla="*/ 197470 w 285640"/>
                    <a:gd name="connsiteY1" fmla="*/ 51559 h 319173"/>
                    <a:gd name="connsiteX2" fmla="*/ 199625 w 285640"/>
                    <a:gd name="connsiteY2" fmla="*/ 66823 h 319173"/>
                    <a:gd name="connsiteX3" fmla="*/ 216792 w 285640"/>
                    <a:gd name="connsiteY3" fmla="*/ 63479 h 319173"/>
                    <a:gd name="connsiteX4" fmla="*/ 285640 w 285640"/>
                    <a:gd name="connsiteY4" fmla="*/ 129899 h 319173"/>
                    <a:gd name="connsiteX5" fmla="*/ 243591 w 285640"/>
                    <a:gd name="connsiteY5" fmla="*/ 191098 h 319173"/>
                    <a:gd name="connsiteX6" fmla="*/ 232624 w 285640"/>
                    <a:gd name="connsiteY6" fmla="*/ 193234 h 319173"/>
                    <a:gd name="connsiteX7" fmla="*/ 253583 w 285640"/>
                    <a:gd name="connsiteY7" fmla="*/ 204906 h 319173"/>
                    <a:gd name="connsiteX8" fmla="*/ 252489 w 285640"/>
                    <a:gd name="connsiteY8" fmla="*/ 276046 h 319173"/>
                    <a:gd name="connsiteX9" fmla="*/ 164923 w 285640"/>
                    <a:gd name="connsiteY9" fmla="*/ 290417 h 319173"/>
                    <a:gd name="connsiteX10" fmla="*/ 149152 w 285640"/>
                    <a:gd name="connsiteY10" fmla="*/ 266086 h 319173"/>
                    <a:gd name="connsiteX11" fmla="*/ 136222 w 285640"/>
                    <a:gd name="connsiteY11" fmla="*/ 294571 h 319173"/>
                    <a:gd name="connsiteX12" fmla="*/ 58903 w 285640"/>
                    <a:gd name="connsiteY12" fmla="*/ 306992 h 319173"/>
                    <a:gd name="connsiteX13" fmla="*/ 41906 w 285640"/>
                    <a:gd name="connsiteY13" fmla="*/ 205477 h 319173"/>
                    <a:gd name="connsiteX14" fmla="*/ 45498 w 285640"/>
                    <a:gd name="connsiteY14" fmla="*/ 202256 h 319173"/>
                    <a:gd name="connsiteX15" fmla="*/ 23359 w 285640"/>
                    <a:gd name="connsiteY15" fmla="*/ 190797 h 319173"/>
                    <a:gd name="connsiteX16" fmla="*/ 5751 w 285640"/>
                    <a:gd name="connsiteY16" fmla="*/ 117685 h 319173"/>
                    <a:gd name="connsiteX17" fmla="*/ 46222 w 285640"/>
                    <a:gd name="connsiteY17" fmla="*/ 86480 h 319173"/>
                    <a:gd name="connsiteX18" fmla="*/ 85729 w 285640"/>
                    <a:gd name="connsiteY18" fmla="*/ 96148 h 319173"/>
                    <a:gd name="connsiteX19" fmla="*/ 84074 w 285640"/>
                    <a:gd name="connsiteY19" fmla="*/ 84419 h 319173"/>
                    <a:gd name="connsiteX20" fmla="*/ 143091 w 285640"/>
                    <a:gd name="connsiteY20" fmla="*/ 0 h 319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85640" h="319173">
                      <a:moveTo>
                        <a:pt x="143091" y="0"/>
                      </a:moveTo>
                      <a:cubicBezTo>
                        <a:pt x="167537" y="0"/>
                        <a:pt x="188511" y="21260"/>
                        <a:pt x="197470" y="51559"/>
                      </a:cubicBezTo>
                      <a:lnTo>
                        <a:pt x="199625" y="66823"/>
                      </a:lnTo>
                      <a:lnTo>
                        <a:pt x="216792" y="63479"/>
                      </a:lnTo>
                      <a:cubicBezTo>
                        <a:pt x="254815" y="63480"/>
                        <a:pt x="285640" y="93217"/>
                        <a:pt x="285640" y="129899"/>
                      </a:cubicBezTo>
                      <a:cubicBezTo>
                        <a:pt x="285640" y="157410"/>
                        <a:pt x="268301" y="181015"/>
                        <a:pt x="243591" y="191098"/>
                      </a:cubicBezTo>
                      <a:lnTo>
                        <a:pt x="232624" y="193234"/>
                      </a:lnTo>
                      <a:lnTo>
                        <a:pt x="253583" y="204906"/>
                      </a:lnTo>
                      <a:cubicBezTo>
                        <a:pt x="273592" y="219241"/>
                        <a:pt x="276220" y="236259"/>
                        <a:pt x="252489" y="276046"/>
                      </a:cubicBezTo>
                      <a:cubicBezTo>
                        <a:pt x="220847" y="329095"/>
                        <a:pt x="191072" y="326679"/>
                        <a:pt x="164923" y="290417"/>
                      </a:cubicBezTo>
                      <a:lnTo>
                        <a:pt x="149152" y="266086"/>
                      </a:lnTo>
                      <a:lnTo>
                        <a:pt x="136222" y="294571"/>
                      </a:lnTo>
                      <a:cubicBezTo>
                        <a:pt x="120962" y="321167"/>
                        <a:pt x="102510" y="327580"/>
                        <a:pt x="58903" y="306992"/>
                      </a:cubicBezTo>
                      <a:cubicBezTo>
                        <a:pt x="760" y="279541"/>
                        <a:pt x="2915" y="243614"/>
                        <a:pt x="41906" y="205477"/>
                      </a:cubicBezTo>
                      <a:lnTo>
                        <a:pt x="45498" y="202256"/>
                      </a:lnTo>
                      <a:lnTo>
                        <a:pt x="23359" y="190797"/>
                      </a:lnTo>
                      <a:cubicBezTo>
                        <a:pt x="-1659" y="172294"/>
                        <a:pt x="-4926" y="148605"/>
                        <a:pt x="5751" y="117685"/>
                      </a:cubicBezTo>
                      <a:cubicBezTo>
                        <a:pt x="12870" y="97072"/>
                        <a:pt x="27814" y="87927"/>
                        <a:pt x="46222" y="86480"/>
                      </a:cubicBezTo>
                      <a:lnTo>
                        <a:pt x="85729" y="96148"/>
                      </a:lnTo>
                      <a:lnTo>
                        <a:pt x="84074" y="84419"/>
                      </a:lnTo>
                      <a:cubicBezTo>
                        <a:pt x="84074" y="37795"/>
                        <a:pt x="110498" y="-1"/>
                        <a:pt x="143091" y="0"/>
                      </a:cubicBezTo>
                      <a:close/>
                    </a:path>
                  </a:pathLst>
                </a:custGeom>
                <a:solidFill>
                  <a:srgbClr val="885D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80447205-3750-4EA9-ABF0-8BB94C4B6EDB}"/>
                    </a:ext>
                  </a:extLst>
                </p:cNvPr>
                <p:cNvGrpSpPr/>
                <p:nvPr/>
              </p:nvGrpSpPr>
              <p:grpSpPr>
                <a:xfrm>
                  <a:off x="4052801" y="2716532"/>
                  <a:ext cx="227295" cy="230535"/>
                  <a:chOff x="3372297" y="1970346"/>
                  <a:chExt cx="104328" cy="105817"/>
                </a:xfrm>
              </p:grpSpPr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B7A9B7A8-4A62-42FA-B546-DF89FA7C33FC}"/>
                      </a:ext>
                    </a:extLst>
                  </p:cNvPr>
                  <p:cNvSpPr/>
                  <p:nvPr/>
                </p:nvSpPr>
                <p:spPr>
                  <a:xfrm>
                    <a:off x="3372297" y="1970346"/>
                    <a:ext cx="104328" cy="105817"/>
                  </a:xfrm>
                  <a:prstGeom prst="ellipse">
                    <a:avLst/>
                  </a:prstGeom>
                  <a:solidFill>
                    <a:srgbClr val="E9D0E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" name="타원 33">
                    <a:extLst>
                      <a:ext uri="{FF2B5EF4-FFF2-40B4-BE49-F238E27FC236}">
                        <a16:creationId xmlns:a16="http://schemas.microsoft.com/office/drawing/2014/main" id="{073BFF99-9DFD-4F18-8780-CBEBC671786B}"/>
                      </a:ext>
                    </a:extLst>
                  </p:cNvPr>
                  <p:cNvSpPr/>
                  <p:nvPr/>
                </p:nvSpPr>
                <p:spPr>
                  <a:xfrm flipH="1">
                    <a:off x="3402765" y="2000068"/>
                    <a:ext cx="45719" cy="46372"/>
                  </a:xfrm>
                  <a:prstGeom prst="ellipse">
                    <a:avLst/>
                  </a:prstGeom>
                  <a:solidFill>
                    <a:srgbClr val="48314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28" name="자유형: 도형 239">
                  <a:extLst>
                    <a:ext uri="{FF2B5EF4-FFF2-40B4-BE49-F238E27FC236}">
                      <a16:creationId xmlns:a16="http://schemas.microsoft.com/office/drawing/2014/main" id="{5EC9951D-F8FC-4A9B-8458-64454C6FC823}"/>
                    </a:ext>
                  </a:extLst>
                </p:cNvPr>
                <p:cNvSpPr/>
                <p:nvPr/>
              </p:nvSpPr>
              <p:spPr>
                <a:xfrm>
                  <a:off x="3822421" y="2530262"/>
                  <a:ext cx="285356" cy="307306"/>
                </a:xfrm>
                <a:custGeom>
                  <a:avLst/>
                  <a:gdLst>
                    <a:gd name="connsiteX0" fmla="*/ 123825 w 123825"/>
                    <a:gd name="connsiteY0" fmla="*/ 133350 h 133350"/>
                    <a:gd name="connsiteX1" fmla="*/ 63500 w 123825"/>
                    <a:gd name="connsiteY1" fmla="*/ 34925 h 133350"/>
                    <a:gd name="connsiteX2" fmla="*/ 0 w 123825"/>
                    <a:gd name="connsiteY2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133350">
                      <a:moveTo>
                        <a:pt x="123825" y="133350"/>
                      </a:moveTo>
                      <a:cubicBezTo>
                        <a:pt x="103981" y="95250"/>
                        <a:pt x="84137" y="57150"/>
                        <a:pt x="63500" y="34925"/>
                      </a:cubicBezTo>
                      <a:cubicBezTo>
                        <a:pt x="42863" y="12700"/>
                        <a:pt x="21431" y="635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E9D0ED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40">
                  <a:extLst>
                    <a:ext uri="{FF2B5EF4-FFF2-40B4-BE49-F238E27FC236}">
                      <a16:creationId xmlns:a16="http://schemas.microsoft.com/office/drawing/2014/main" id="{8F649D1C-037D-4D89-9D22-FBFA73B6FF4B}"/>
                    </a:ext>
                  </a:extLst>
                </p:cNvPr>
                <p:cNvSpPr/>
                <p:nvPr/>
              </p:nvSpPr>
              <p:spPr>
                <a:xfrm>
                  <a:off x="4214813" y="2374106"/>
                  <a:ext cx="221456" cy="371475"/>
                </a:xfrm>
                <a:custGeom>
                  <a:avLst/>
                  <a:gdLst>
                    <a:gd name="connsiteX0" fmla="*/ 0 w 221456"/>
                    <a:gd name="connsiteY0" fmla="*/ 371475 h 371475"/>
                    <a:gd name="connsiteX1" fmla="*/ 142875 w 221456"/>
                    <a:gd name="connsiteY1" fmla="*/ 211932 h 371475"/>
                    <a:gd name="connsiteX2" fmla="*/ 221456 w 221456"/>
                    <a:gd name="connsiteY2" fmla="*/ 0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456" h="371475">
                      <a:moveTo>
                        <a:pt x="0" y="371475"/>
                      </a:moveTo>
                      <a:cubicBezTo>
                        <a:pt x="52983" y="322659"/>
                        <a:pt x="105966" y="273844"/>
                        <a:pt x="142875" y="211932"/>
                      </a:cubicBezTo>
                      <a:cubicBezTo>
                        <a:pt x="179784" y="150019"/>
                        <a:pt x="200620" y="75009"/>
                        <a:pt x="221456" y="0"/>
                      </a:cubicBezTo>
                    </a:path>
                  </a:pathLst>
                </a:custGeom>
                <a:noFill/>
                <a:ln w="12700" cap="rnd">
                  <a:solidFill>
                    <a:srgbClr val="E9D0ED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41">
                  <a:extLst>
                    <a:ext uri="{FF2B5EF4-FFF2-40B4-BE49-F238E27FC236}">
                      <a16:creationId xmlns:a16="http://schemas.microsoft.com/office/drawing/2014/main" id="{1F81CB30-5E05-4B45-877D-74B017334476}"/>
                    </a:ext>
                  </a:extLst>
                </p:cNvPr>
                <p:cNvSpPr/>
                <p:nvPr/>
              </p:nvSpPr>
              <p:spPr>
                <a:xfrm>
                  <a:off x="3607594" y="2867025"/>
                  <a:ext cx="483394" cy="238125"/>
                </a:xfrm>
                <a:custGeom>
                  <a:avLst/>
                  <a:gdLst>
                    <a:gd name="connsiteX0" fmla="*/ 483394 w 483394"/>
                    <a:gd name="connsiteY0" fmla="*/ 0 h 238125"/>
                    <a:gd name="connsiteX1" fmla="*/ 233362 w 483394"/>
                    <a:gd name="connsiteY1" fmla="*/ 150019 h 238125"/>
                    <a:gd name="connsiteX2" fmla="*/ 0 w 483394"/>
                    <a:gd name="connsiteY2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3394" h="238125">
                      <a:moveTo>
                        <a:pt x="483394" y="0"/>
                      </a:moveTo>
                      <a:cubicBezTo>
                        <a:pt x="398661" y="55166"/>
                        <a:pt x="313928" y="110332"/>
                        <a:pt x="233362" y="150019"/>
                      </a:cubicBezTo>
                      <a:cubicBezTo>
                        <a:pt x="152796" y="189706"/>
                        <a:pt x="76398" y="213915"/>
                        <a:pt x="0" y="238125"/>
                      </a:cubicBezTo>
                    </a:path>
                  </a:pathLst>
                </a:custGeom>
                <a:noFill/>
                <a:ln w="12700" cap="rnd">
                  <a:solidFill>
                    <a:srgbClr val="E9D0ED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242">
                  <a:extLst>
                    <a:ext uri="{FF2B5EF4-FFF2-40B4-BE49-F238E27FC236}">
                      <a16:creationId xmlns:a16="http://schemas.microsoft.com/office/drawing/2014/main" id="{AEAAE883-A374-4A19-845F-C01C8E8709ED}"/>
                    </a:ext>
                  </a:extLst>
                </p:cNvPr>
                <p:cNvSpPr/>
                <p:nvPr/>
              </p:nvSpPr>
              <p:spPr>
                <a:xfrm>
                  <a:off x="4162425" y="2912269"/>
                  <a:ext cx="40487" cy="533400"/>
                </a:xfrm>
                <a:custGeom>
                  <a:avLst/>
                  <a:gdLst>
                    <a:gd name="connsiteX0" fmla="*/ 0 w 40487"/>
                    <a:gd name="connsiteY0" fmla="*/ 0 h 533400"/>
                    <a:gd name="connsiteX1" fmla="*/ 40481 w 40487"/>
                    <a:gd name="connsiteY1" fmla="*/ 247650 h 533400"/>
                    <a:gd name="connsiteX2" fmla="*/ 2381 w 40487"/>
                    <a:gd name="connsiteY2" fmla="*/ 533400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487" h="533400">
                      <a:moveTo>
                        <a:pt x="0" y="0"/>
                      </a:moveTo>
                      <a:cubicBezTo>
                        <a:pt x="20042" y="79375"/>
                        <a:pt x="40084" y="158750"/>
                        <a:pt x="40481" y="247650"/>
                      </a:cubicBezTo>
                      <a:cubicBezTo>
                        <a:pt x="40878" y="336550"/>
                        <a:pt x="21629" y="434975"/>
                        <a:pt x="2381" y="533400"/>
                      </a:cubicBezTo>
                    </a:path>
                  </a:pathLst>
                </a:custGeom>
                <a:noFill/>
                <a:ln w="12700" cap="rnd">
                  <a:solidFill>
                    <a:srgbClr val="E9D0ED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243">
                  <a:extLst>
                    <a:ext uri="{FF2B5EF4-FFF2-40B4-BE49-F238E27FC236}">
                      <a16:creationId xmlns:a16="http://schemas.microsoft.com/office/drawing/2014/main" id="{991528B2-513E-42E8-8B60-AAF940FD72C5}"/>
                    </a:ext>
                  </a:extLst>
                </p:cNvPr>
                <p:cNvSpPr/>
                <p:nvPr/>
              </p:nvSpPr>
              <p:spPr>
                <a:xfrm>
                  <a:off x="4236244" y="2878931"/>
                  <a:ext cx="376237" cy="171450"/>
                </a:xfrm>
                <a:custGeom>
                  <a:avLst/>
                  <a:gdLst>
                    <a:gd name="connsiteX0" fmla="*/ 0 w 376237"/>
                    <a:gd name="connsiteY0" fmla="*/ 0 h 171450"/>
                    <a:gd name="connsiteX1" fmla="*/ 207169 w 376237"/>
                    <a:gd name="connsiteY1" fmla="*/ 71438 h 171450"/>
                    <a:gd name="connsiteX2" fmla="*/ 376237 w 376237"/>
                    <a:gd name="connsiteY2" fmla="*/ 1714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6237" h="171450">
                      <a:moveTo>
                        <a:pt x="0" y="0"/>
                      </a:moveTo>
                      <a:cubicBezTo>
                        <a:pt x="72231" y="21431"/>
                        <a:pt x="144463" y="42863"/>
                        <a:pt x="207169" y="71438"/>
                      </a:cubicBezTo>
                      <a:cubicBezTo>
                        <a:pt x="269875" y="100013"/>
                        <a:pt x="323056" y="135731"/>
                        <a:pt x="376237" y="171450"/>
                      </a:cubicBezTo>
                    </a:path>
                  </a:pathLst>
                </a:custGeom>
                <a:noFill/>
                <a:ln w="12700" cap="rnd">
                  <a:solidFill>
                    <a:srgbClr val="E9D0ED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8CE3D73-232F-45B1-B8B8-64A7FD2B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25975" y="2977992"/>
              <a:ext cx="876529" cy="899485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1114508" y="4797462"/>
            <a:ext cx="9962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한국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 시장이 글로벌해짐에 따라 </a:t>
            </a:r>
            <a:r>
              <a:rPr lang="en-US" altLang="ko-KR" sz="1600" dirty="0" smtClean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‘</a:t>
            </a:r>
            <a:r>
              <a:rPr lang="ko-KR" altLang="en-US" sz="1600" dirty="0" smtClean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의뢰인</a:t>
            </a:r>
            <a:r>
              <a:rPr lang="en-US" altLang="ko-KR" sz="1600" dirty="0" smtClean="0">
                <a:solidFill>
                  <a:srgbClr val="E2688C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’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은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어떤 음악이 세계적으로 성공할 수 있는지 분석을 의뢰하였습니다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과연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대중적으로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성공적인 음악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인기가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높은 음악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출시하기 위해서는 어떤 특성을 가져야할까요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>
                <a:solidFill>
                  <a:srgbClr val="BA86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1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1636286" y="1335485"/>
            <a:ext cx="891942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genre :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장르</a:t>
            </a:r>
            <a:endParaRPr lang="en-US" altLang="ko-KR" sz="1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artist_name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: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아티스트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이름</a:t>
            </a:r>
            <a:endParaRPr lang="en-US" altLang="ko-KR" sz="1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track_name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: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트랙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이름</a:t>
            </a:r>
            <a:endParaRPr lang="en-US" altLang="ko-KR" sz="1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track_id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: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트랙에 대한 데이터 출처 사이트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(Spotify)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 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popularity :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트랙이 인기가 있는지에 대한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0 ~ 100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까지의 수치이며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값이 클수록 인기가 많은 트랙이다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acousticness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: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트랙이 </a:t>
            </a:r>
            <a:r>
              <a:rPr lang="ko-KR" altLang="en-US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어쿠스틱한지에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대한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0.0 ~ 1.0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 측정 값이며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값이 클수록 </a:t>
            </a:r>
            <a:r>
              <a:rPr lang="ko-KR" altLang="en-US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어쿠스틱하다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danceability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: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템포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리듬 안정성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박자의 힘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전체적인 규칙성을 포함한 음악적 요소들의 조합에 기초하여 </a:t>
            </a:r>
            <a:endParaRPr lang="en-US" altLang="ko-KR" sz="1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     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트랙이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얼마나 춤에 적합한지를 설명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값이 클수록 춤을 추기에 적합하다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duration_ms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: million seconds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단위의 </a:t>
            </a:r>
            <a:r>
              <a:rPr lang="ko-KR" altLang="en-US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재생시간</a:t>
            </a:r>
            <a:endParaRPr lang="en-US" altLang="ko-KR" sz="14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energy :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트랙의 강도와 </a:t>
            </a:r>
            <a:r>
              <a:rPr lang="ko-KR" altLang="en-US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액티비티함에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대한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0.0 ~ 1.0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 측정 값이며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값이 클수록 빠르고 시끄럽다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instrumentalness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-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트랙에 보컬이 없는지에 대한 예측 값이며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값이 클수록 트랙에 보컬이 없을 가능성이 커진다</a:t>
            </a:r>
            <a:r>
              <a:rPr lang="en-US" altLang="ko-KR" sz="14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504058" y="439686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데이터 셋 </a:t>
            </a:r>
            <a:r>
              <a:rPr lang="ko-KR" altLang="en-US" sz="24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특성 설명 </a:t>
            </a:r>
            <a:r>
              <a:rPr lang="en-US" altLang="ko-KR" sz="2400" dirty="0" smtClean="0">
                <a:solidFill>
                  <a:srgbClr val="90424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(1)</a:t>
            </a:r>
            <a:endParaRPr lang="ko-KR" altLang="en-US" sz="2400" dirty="0">
              <a:solidFill>
                <a:srgbClr val="BA8682"/>
              </a:solidFill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 smtClean="0">
                <a:solidFill>
                  <a:srgbClr val="BA86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733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6AB5716-FF91-449B-AA85-D10CF77057EE}"/>
              </a:ext>
            </a:extLst>
          </p:cNvPr>
          <p:cNvCxnSpPr>
            <a:cxnSpLocks/>
          </p:cNvCxnSpPr>
          <p:nvPr/>
        </p:nvCxnSpPr>
        <p:spPr>
          <a:xfrm>
            <a:off x="1227121" y="952599"/>
            <a:ext cx="9737759" cy="0"/>
          </a:xfrm>
          <a:prstGeom prst="line">
            <a:avLst/>
          </a:prstGeom>
          <a:noFill/>
          <a:ln w="25400">
            <a:solidFill>
              <a:srgbClr val="BA86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1355408" y="1168281"/>
            <a:ext cx="948118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instrumentalness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트랙에 보컬이 없는지에 대한 예측 값이며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값이 클수록 트랙에 보컬이 없을 가능성이 커진다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key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트랙의 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음의 높낮이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liveness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청중의 존재를 탐지한다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값이 클수록 라이브 확률이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높아진다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특히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0.8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보다 클 때 라이브일 가능성이 더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높다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loudness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트랙의 전체 음량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(dB).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음량 값은 전체 트랙에서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평균화되어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트랙의 상대적 음량을 비교하는 데 유용하다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일반적으로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값은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-60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0db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사이다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mode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트랙의 형식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(Major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Minor)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을 나타낸다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speechiness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트랙에서 음성 단어의 존재를 감지한다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 </a:t>
            </a:r>
            <a:r>
              <a:rPr lang="en-US" altLang="ko-KR" sz="1400" dirty="0" smtClean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   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녹음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토크쇼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오디오북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과 같은 음성 전용일수록 속성 값은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1.0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에 가깝다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noProof="0" dirty="0" smtClean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      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0.66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이상의 값은 전적으로 음성 단어로 구성된 트랙일 가능성이 높다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    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0.33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미만의 값은 음악 및 기타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비음성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트랙을 나타낼 가능성이 높습니다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tempo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트랙의 전체 추정 속도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분당 비트 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).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noProof="0" dirty="0" smtClean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             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음악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용어에서 템포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(tempo)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는 주어진 곡의 속도 또는 속도를 말하며 평균 박자 지속 시간에서 직접 파생된다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time_signature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트랙의 박자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각 막대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또는 측정값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에 얼마나 많은 박자가 있는지 지정하는 표기법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valence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트랙에 의해 전달되는 음악적 긍정성을 설명하는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0.0 ~ 1.0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의 측정값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lvl="1"/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        값이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높은 트랙은 더 긍정적으로 들리고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행복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쾌활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행복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),</a:t>
            </a:r>
          </a:p>
          <a:p>
            <a:pPr lvl="1"/>
            <a:r>
              <a:rPr lang="en-US" altLang="ko-KR" sz="1400" dirty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     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낮은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트랙은 더 부정적으로 들린다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슬픔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우울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).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482418" y="439686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9366F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데이터 셋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특성 설명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0424F"/>
                </a:solidFill>
                <a:effectLst/>
                <a:uLnTx/>
                <a:uFillTx/>
                <a:latin typeface="210 수필명조 020" panose="02020603020101020101" pitchFamily="18" charset="-127"/>
                <a:ea typeface="210 수필명조 020" panose="02020603020101020101" pitchFamily="18" charset="-127"/>
                <a:cs typeface="+mn-cs"/>
              </a:rPr>
              <a:t>(2)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210 수필명조 020" panose="02020603020101020101" pitchFamily="18" charset="-127"/>
              <a:ea typeface="210 수필명조 020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69955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en-US" altLang="ko-KR" sz="1200" dirty="0" smtClean="0">
                <a:solidFill>
                  <a:srgbClr val="BA86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A8682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BA8682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209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BF7A0085-503D-4500-BBD7-2D2F77E72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>
            <a:off x="9390315" y="4222030"/>
            <a:ext cx="1006085" cy="133116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59" name="그림 58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9DEC39C7-FA90-4E92-9247-9587E6A3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1680" r="82383"/>
          <a:stretch/>
        </p:blipFill>
        <p:spPr>
          <a:xfrm>
            <a:off x="347805" y="3116811"/>
            <a:ext cx="2201127" cy="3170621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60" name="그림 59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FC282A75-0208-479E-95A2-566B8CFED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7686610">
            <a:off x="3349844" y="5529854"/>
            <a:ext cx="1204060" cy="1593103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897A5E9-F713-49CD-9200-0BAE09CF25D6}"/>
              </a:ext>
            </a:extLst>
          </p:cNvPr>
          <p:cNvSpPr txBox="1"/>
          <p:nvPr/>
        </p:nvSpPr>
        <p:spPr>
          <a:xfrm>
            <a:off x="443653" y="2494313"/>
            <a:ext cx="21435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문제 정의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1.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가장 인기 있는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장르는 어떤 것일까요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D64F7D-AA72-4EFB-994A-74EB777E2C53}"/>
              </a:ext>
            </a:extLst>
          </p:cNvPr>
          <p:cNvSpPr txBox="1"/>
          <p:nvPr/>
        </p:nvSpPr>
        <p:spPr>
          <a:xfrm>
            <a:off x="5005944" y="4822491"/>
            <a:ext cx="21563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3.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댄스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음악이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인기가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더 많을 것이다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5DDF7E-A694-4BDF-AAFF-D4996B184896}"/>
              </a:ext>
            </a:extLst>
          </p:cNvPr>
          <p:cNvSpPr txBox="1"/>
          <p:nvPr/>
        </p:nvSpPr>
        <p:spPr>
          <a:xfrm>
            <a:off x="2627768" y="4822491"/>
            <a:ext cx="23487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2.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재생시간은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6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인기도에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영향을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주지 않을 것이다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A75A4C-5864-49FB-A178-F9E35780E674}"/>
              </a:ext>
            </a:extLst>
          </p:cNvPr>
          <p:cNvSpPr txBox="1"/>
          <p:nvPr/>
        </p:nvSpPr>
        <p:spPr>
          <a:xfrm>
            <a:off x="7259470" y="4822491"/>
            <a:ext cx="2201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4.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인기도에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가장 영향을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많이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주는 요소는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Danceability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일 것이다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790172" y="-178841"/>
            <a:ext cx="2075152" cy="2141435"/>
            <a:chOff x="9328832" y="825039"/>
            <a:chExt cx="2075152" cy="2141435"/>
          </a:xfrm>
        </p:grpSpPr>
        <p:pic>
          <p:nvPicPr>
            <p:cNvPr id="61" name="그림 60" descr="실내이(가) 표시된 사진&#10;&#10;높은 신뢰도로 생성된 설명">
              <a:extLst>
                <a:ext uri="{FF2B5EF4-FFF2-40B4-BE49-F238E27FC236}">
                  <a16:creationId xmlns:a16="http://schemas.microsoft.com/office/drawing/2014/main" id="{F368B8AD-4FBC-46B8-8348-4C7B89212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6" t="32369" r="42012" b="48430"/>
            <a:stretch/>
          </p:blipFill>
          <p:spPr>
            <a:xfrm rot="1601079">
              <a:off x="9328832" y="825039"/>
              <a:ext cx="1006085" cy="1331160"/>
            </a:xfrm>
            <a:prstGeom prst="rect">
              <a:avLst/>
            </a:prstGeom>
            <a:effectLst>
              <a:outerShdw blurRad="101600" dist="38100" dir="2700000" algn="tl" rotWithShape="0">
                <a:prstClr val="black">
                  <a:alpha val="23000"/>
                </a:prstClr>
              </a:outerShdw>
            </a:effectLst>
          </p:spPr>
        </p:pic>
        <p:pic>
          <p:nvPicPr>
            <p:cNvPr id="62" name="그림 61" descr="실내이(가) 표시된 사진&#10;&#10;높은 신뢰도로 생성된 설명">
              <a:extLst>
                <a:ext uri="{FF2B5EF4-FFF2-40B4-BE49-F238E27FC236}">
                  <a16:creationId xmlns:a16="http://schemas.microsoft.com/office/drawing/2014/main" id="{A02ACA51-A74F-4DB4-99CD-DE7D98036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6" t="32369" r="42012" b="48430"/>
            <a:stretch/>
          </p:blipFill>
          <p:spPr>
            <a:xfrm rot="15617515">
              <a:off x="10028986" y="1591476"/>
              <a:ext cx="1183757" cy="1566239"/>
            </a:xfrm>
            <a:prstGeom prst="rect">
              <a:avLst/>
            </a:prstGeom>
            <a:effectLst>
              <a:outerShdw blurRad="101600" dist="38100" dir="2700000" algn="tl" rotWithShape="0">
                <a:prstClr val="black">
                  <a:alpha val="23000"/>
                </a:prstClr>
              </a:outerShdw>
            </a:effectLst>
          </p:spPr>
        </p:pic>
        <p:pic>
          <p:nvPicPr>
            <p:cNvPr id="69" name="그림 68" descr="실내이(가) 표시된 사진&#10;&#10;높은 신뢰도로 생성된 설명">
              <a:extLst>
                <a:ext uri="{FF2B5EF4-FFF2-40B4-BE49-F238E27FC236}">
                  <a16:creationId xmlns:a16="http://schemas.microsoft.com/office/drawing/2014/main" id="{F05EA15F-11C5-4350-A3A0-684F5ACB1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6" t="32369" r="42012" b="48430"/>
            <a:stretch/>
          </p:blipFill>
          <p:spPr>
            <a:xfrm rot="17286324">
              <a:off x="10288807" y="1018702"/>
              <a:ext cx="793311" cy="1049637"/>
            </a:xfrm>
            <a:prstGeom prst="rect">
              <a:avLst/>
            </a:prstGeom>
            <a:effectLst>
              <a:outerShdw blurRad="101600" dist="38100" dir="2700000" algn="tl" rotWithShape="0">
                <a:prstClr val="black">
                  <a:alpha val="23000"/>
                </a:prstClr>
              </a:outerShdw>
            </a:effectLst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B6B9375-4B4A-40D7-B596-004D092596CB}"/>
              </a:ext>
            </a:extLst>
          </p:cNvPr>
          <p:cNvSpPr txBox="1"/>
          <p:nvPr/>
        </p:nvSpPr>
        <p:spPr>
          <a:xfrm>
            <a:off x="1763639" y="1485894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BA86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</a:t>
            </a:r>
            <a:r>
              <a:rPr lang="en-US" altLang="ko-KR" sz="1200" dirty="0" smtClean="0">
                <a:solidFill>
                  <a:srgbClr val="BA86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1-3</a:t>
            </a:r>
            <a:endParaRPr lang="ko-KR" altLang="en-US" sz="1200" dirty="0">
              <a:solidFill>
                <a:srgbClr val="BA868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C3EB4B-2A08-4516-93CB-0B23190B07F6}"/>
              </a:ext>
            </a:extLst>
          </p:cNvPr>
          <p:cNvSpPr txBox="1"/>
          <p:nvPr/>
        </p:nvSpPr>
        <p:spPr>
          <a:xfrm>
            <a:off x="4532111" y="1194066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79366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문제 </a:t>
            </a:r>
            <a:r>
              <a:rPr lang="ko-KR" altLang="en-US" sz="24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정의 및 </a:t>
            </a:r>
            <a:r>
              <a:rPr lang="ko-KR" altLang="en-US" sz="2400" dirty="0" smtClean="0">
                <a:solidFill>
                  <a:srgbClr val="90424F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가설</a:t>
            </a:r>
            <a:r>
              <a:rPr lang="ko-KR" altLang="en-US" sz="24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설정</a:t>
            </a:r>
            <a:endParaRPr lang="ko-KR" altLang="en-US" sz="2400" dirty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7A5E9-F713-49CD-9200-0BAE09CF25D6}"/>
              </a:ext>
            </a:extLst>
          </p:cNvPr>
          <p:cNvSpPr txBox="1"/>
          <p:nvPr/>
        </p:nvSpPr>
        <p:spPr>
          <a:xfrm>
            <a:off x="435638" y="4822491"/>
            <a:ext cx="2159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1.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가장 인기 있는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장르는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Pop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일 것이다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209800" y="1737562"/>
            <a:ext cx="18864051" cy="2592196"/>
            <a:chOff x="-2209800" y="1737562"/>
            <a:chExt cx="18864051" cy="2592196"/>
          </a:xfrm>
        </p:grpSpPr>
        <p:grpSp>
          <p:nvGrpSpPr>
            <p:cNvPr id="30" name="그룹 29"/>
            <p:cNvGrpSpPr/>
            <p:nvPr/>
          </p:nvGrpSpPr>
          <p:grpSpPr>
            <a:xfrm>
              <a:off x="-2209800" y="1737562"/>
              <a:ext cx="9739462" cy="2592196"/>
              <a:chOff x="838685" y="1737562"/>
              <a:chExt cx="10468878" cy="2592196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6AB5716-FF91-449B-AA85-D10CF7705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85" y="1737562"/>
                <a:ext cx="10467047" cy="0"/>
              </a:xfrm>
              <a:prstGeom prst="line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5238498-49CA-43B0-A17D-25AD91DE9F1C}"/>
                  </a:ext>
                </a:extLst>
              </p:cNvPr>
              <p:cNvSpPr/>
              <p:nvPr/>
            </p:nvSpPr>
            <p:spPr>
              <a:xfrm>
                <a:off x="1169388" y="1989516"/>
                <a:ext cx="2450716" cy="2086819"/>
              </a:xfrm>
              <a:prstGeom prst="rect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62BFDA68-4E55-4AB7-BA6C-F29F8C142574}"/>
                  </a:ext>
                </a:extLst>
              </p:cNvPr>
              <p:cNvSpPr/>
              <p:nvPr/>
            </p:nvSpPr>
            <p:spPr>
              <a:xfrm>
                <a:off x="6072695" y="1989516"/>
                <a:ext cx="2450716" cy="2086819"/>
              </a:xfrm>
              <a:prstGeom prst="rect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FB105B9-B71A-4F7F-BD18-52DDC9918FDD}"/>
                  </a:ext>
                </a:extLst>
              </p:cNvPr>
              <p:cNvSpPr/>
              <p:nvPr/>
            </p:nvSpPr>
            <p:spPr>
              <a:xfrm>
                <a:off x="8523411" y="1989516"/>
                <a:ext cx="2450716" cy="2086819"/>
              </a:xfrm>
              <a:prstGeom prst="rect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13107A2-5771-4B48-B856-42AAD0EC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85" y="1987020"/>
                <a:ext cx="10467047" cy="0"/>
              </a:xfrm>
              <a:prstGeom prst="line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83EF2CE-0BC1-439E-A6C3-BF84A90B80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516" y="4079601"/>
                <a:ext cx="10467047" cy="0"/>
              </a:xfrm>
              <a:prstGeom prst="line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D9E40B1-3732-4402-BA00-07803FBB7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516" y="4329758"/>
                <a:ext cx="10467047" cy="0"/>
              </a:xfrm>
              <a:prstGeom prst="line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>
              <a:off x="6914789" y="1737562"/>
              <a:ext cx="9739462" cy="2592196"/>
              <a:chOff x="838685" y="1737562"/>
              <a:chExt cx="10468878" cy="2592196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6AB5716-FF91-449B-AA85-D10CF7705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85" y="1737562"/>
                <a:ext cx="10467047" cy="0"/>
              </a:xfrm>
              <a:prstGeom prst="line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5238498-49CA-43B0-A17D-25AD91DE9F1C}"/>
                  </a:ext>
                </a:extLst>
              </p:cNvPr>
              <p:cNvSpPr/>
              <p:nvPr/>
            </p:nvSpPr>
            <p:spPr>
              <a:xfrm>
                <a:off x="1169388" y="1989516"/>
                <a:ext cx="2450716" cy="2086819"/>
              </a:xfrm>
              <a:prstGeom prst="rect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2BFDA68-4E55-4AB7-BA6C-F29F8C142574}"/>
                  </a:ext>
                </a:extLst>
              </p:cNvPr>
              <p:cNvSpPr/>
              <p:nvPr/>
            </p:nvSpPr>
            <p:spPr>
              <a:xfrm>
                <a:off x="6072695" y="1989516"/>
                <a:ext cx="2450716" cy="2086819"/>
              </a:xfrm>
              <a:prstGeom prst="rect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FB105B9-B71A-4F7F-BD18-52DDC9918FDD}"/>
                  </a:ext>
                </a:extLst>
              </p:cNvPr>
              <p:cNvSpPr/>
              <p:nvPr/>
            </p:nvSpPr>
            <p:spPr>
              <a:xfrm>
                <a:off x="8523411" y="1989516"/>
                <a:ext cx="2450716" cy="2086819"/>
              </a:xfrm>
              <a:prstGeom prst="rect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113107A2-5771-4B48-B856-42AAD0EC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85" y="1987020"/>
                <a:ext cx="10467047" cy="0"/>
              </a:xfrm>
              <a:prstGeom prst="line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483EF2CE-0BC1-439E-A6C3-BF84A90B80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516" y="4079601"/>
                <a:ext cx="10467047" cy="0"/>
              </a:xfrm>
              <a:prstGeom prst="line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D9E40B1-3732-4402-BA00-07803FBB7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516" y="4329758"/>
                <a:ext cx="10467047" cy="0"/>
              </a:xfrm>
              <a:prstGeom prst="line">
                <a:avLst/>
              </a:prstGeom>
              <a:noFill/>
              <a:ln w="25400">
                <a:solidFill>
                  <a:srgbClr val="BA8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897A5E9-F713-49CD-9200-0BAE09CF25D6}"/>
              </a:ext>
            </a:extLst>
          </p:cNvPr>
          <p:cNvSpPr txBox="1"/>
          <p:nvPr/>
        </p:nvSpPr>
        <p:spPr>
          <a:xfrm>
            <a:off x="2603723" y="2245633"/>
            <a:ext cx="23968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문제 정의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재생시간은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어느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정도가 적당할까요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재생시간이 </a:t>
            </a:r>
            <a:r>
              <a:rPr lang="ko-KR" altLang="en-US" sz="16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인기도에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영향을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줄까요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97A5E9-F713-49CD-9200-0BAE09CF25D6}"/>
              </a:ext>
            </a:extLst>
          </p:cNvPr>
          <p:cNvSpPr txBox="1"/>
          <p:nvPr/>
        </p:nvSpPr>
        <p:spPr>
          <a:xfrm>
            <a:off x="5228762" y="2251508"/>
            <a:ext cx="1710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문제 정의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3.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댄스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음악이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인기가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많을까요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발라드 음악이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인기가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많을까요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97A5E9-F713-49CD-9200-0BAE09CF25D6}"/>
              </a:ext>
            </a:extLst>
          </p:cNvPr>
          <p:cNvSpPr txBox="1"/>
          <p:nvPr/>
        </p:nvSpPr>
        <p:spPr>
          <a:xfrm>
            <a:off x="7503287" y="2245633"/>
            <a:ext cx="17139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문제 정의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4.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인기도에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가장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영향을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많이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주는 요소는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무엇일까요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97A5E9-F713-49CD-9200-0BAE09CF25D6}"/>
              </a:ext>
            </a:extLst>
          </p:cNvPr>
          <p:cNvSpPr txBox="1"/>
          <p:nvPr/>
        </p:nvSpPr>
        <p:spPr>
          <a:xfrm>
            <a:off x="9573097" y="2245633"/>
            <a:ext cx="2143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문제 정의 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5.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Genre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 따라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Danceability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예측에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영향을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주는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정도가 다를까요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A75A4C-5864-49FB-A178-F9E35780E674}"/>
              </a:ext>
            </a:extLst>
          </p:cNvPr>
          <p:cNvSpPr txBox="1"/>
          <p:nvPr/>
        </p:nvSpPr>
        <p:spPr>
          <a:xfrm>
            <a:off x="9542480" y="4822491"/>
            <a:ext cx="22047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가설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5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Genre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 따라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Danceability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 예측에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영향을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주는 정도가 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다를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것이다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3802128" y="3892613"/>
            <a:ext cx="0" cy="80950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1515421" y="3892613"/>
            <a:ext cx="0" cy="80950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10644865" y="3892613"/>
            <a:ext cx="0" cy="80950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8360252" y="3892613"/>
            <a:ext cx="0" cy="80950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6079476" y="3892613"/>
            <a:ext cx="0" cy="80950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FC282A75-0208-479E-95A2-566B8CFED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7286324">
            <a:off x="973317" y="94633"/>
            <a:ext cx="1204060" cy="1593103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79" name="그림 78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BF7A0085-503D-4500-BBD7-2D2F77E72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>
            <a:off x="4846221" y="-118041"/>
            <a:ext cx="1006085" cy="133116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  <p:pic>
        <p:nvPicPr>
          <p:cNvPr id="80" name="그림 79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FC282A75-0208-479E-95A2-566B8CFED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32369" r="42012" b="48430"/>
          <a:stretch/>
        </p:blipFill>
        <p:spPr>
          <a:xfrm rot="17286324">
            <a:off x="7288405" y="4128600"/>
            <a:ext cx="1204060" cy="1593103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693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27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D3F27-5267-4964-8E19-518B28AFCB1A}"/>
              </a:ext>
            </a:extLst>
          </p:cNvPr>
          <p:cNvSpPr txBox="1"/>
          <p:nvPr/>
        </p:nvSpPr>
        <p:spPr>
          <a:xfrm>
            <a:off x="5837389" y="1381736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B4A201-555B-41AE-BEE5-A98C6D4D8EBD}"/>
              </a:ext>
            </a:extLst>
          </p:cNvPr>
          <p:cNvSpPr txBox="1"/>
          <p:nvPr/>
        </p:nvSpPr>
        <p:spPr>
          <a:xfrm>
            <a:off x="5836331" y="2430747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38BBE3-0EC6-472B-AD3B-ED28DA2047A2}"/>
              </a:ext>
            </a:extLst>
          </p:cNvPr>
          <p:cNvSpPr txBox="1"/>
          <p:nvPr/>
        </p:nvSpPr>
        <p:spPr>
          <a:xfrm>
            <a:off x="5836045" y="2950336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째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6B10558-A7EE-4ED1-95F8-5B2D4DDCD12A}"/>
              </a:ext>
            </a:extLst>
          </p:cNvPr>
          <p:cNvCxnSpPr>
            <a:cxnSpLocks/>
          </p:cNvCxnSpPr>
          <p:nvPr/>
        </p:nvCxnSpPr>
        <p:spPr>
          <a:xfrm>
            <a:off x="6103451" y="1984376"/>
            <a:ext cx="0" cy="305707"/>
          </a:xfrm>
          <a:prstGeom prst="line">
            <a:avLst/>
          </a:prstGeom>
          <a:ln w="19050" cap="rnd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750CCD0-BF14-464C-831A-E26BD45CBF8D}"/>
              </a:ext>
            </a:extLst>
          </p:cNvPr>
          <p:cNvGrpSpPr/>
          <p:nvPr/>
        </p:nvGrpSpPr>
        <p:grpSpPr>
          <a:xfrm>
            <a:off x="5760702" y="1340643"/>
            <a:ext cx="670595" cy="4176713"/>
            <a:chOff x="5772150" y="685800"/>
            <a:chExt cx="670595" cy="41767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5769A20-C486-4A10-B257-9F25FDCE09CA}"/>
                </a:ext>
              </a:extLst>
            </p:cNvPr>
            <p:cNvSpPr/>
            <p:nvPr/>
          </p:nvSpPr>
          <p:spPr>
            <a:xfrm>
              <a:off x="5772150" y="695325"/>
              <a:ext cx="670595" cy="4162425"/>
            </a:xfrm>
            <a:prstGeom prst="rect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2BF8132-876D-4963-BD84-093ECF673C58}"/>
                </a:ext>
              </a:extLst>
            </p:cNvPr>
            <p:cNvCxnSpPr/>
            <p:nvPr/>
          </p:nvCxnSpPr>
          <p:spPr>
            <a:xfrm>
              <a:off x="5848350" y="685800"/>
              <a:ext cx="0" cy="4176713"/>
            </a:xfrm>
            <a:prstGeom prst="line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0B5632E-41DD-49DA-9B6C-5F9D808B7B56}"/>
                </a:ext>
              </a:extLst>
            </p:cNvPr>
            <p:cNvCxnSpPr/>
            <p:nvPr/>
          </p:nvCxnSpPr>
          <p:spPr>
            <a:xfrm>
              <a:off x="6372225" y="685800"/>
              <a:ext cx="0" cy="4176713"/>
            </a:xfrm>
            <a:prstGeom prst="line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D9161B5-0DBD-4F31-8DED-7F6BED26CAA0}"/>
                </a:ext>
              </a:extLst>
            </p:cNvPr>
            <p:cNvCxnSpPr/>
            <p:nvPr/>
          </p:nvCxnSpPr>
          <p:spPr>
            <a:xfrm>
              <a:off x="5848350" y="1219200"/>
              <a:ext cx="523875" cy="0"/>
            </a:xfrm>
            <a:prstGeom prst="line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A002220-3A6A-4414-B736-E8AA60B7442B}"/>
                </a:ext>
              </a:extLst>
            </p:cNvPr>
            <p:cNvCxnSpPr/>
            <p:nvPr/>
          </p:nvCxnSpPr>
          <p:spPr>
            <a:xfrm>
              <a:off x="5840412" y="1743075"/>
              <a:ext cx="523875" cy="0"/>
            </a:xfrm>
            <a:prstGeom prst="line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DF7CA02-2C2C-4BE1-A875-75D4C52DA4EA}"/>
                </a:ext>
              </a:extLst>
            </p:cNvPr>
            <p:cNvCxnSpPr/>
            <p:nvPr/>
          </p:nvCxnSpPr>
          <p:spPr>
            <a:xfrm>
              <a:off x="5840412" y="2266950"/>
              <a:ext cx="523875" cy="0"/>
            </a:xfrm>
            <a:prstGeom prst="line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4700A14-0F05-400A-82D7-6CED9EBEE963}"/>
                </a:ext>
              </a:extLst>
            </p:cNvPr>
            <p:cNvCxnSpPr/>
            <p:nvPr/>
          </p:nvCxnSpPr>
          <p:spPr>
            <a:xfrm>
              <a:off x="5840412" y="2776538"/>
              <a:ext cx="523875" cy="0"/>
            </a:xfrm>
            <a:prstGeom prst="line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3DC9E60-A33E-4663-95DC-206CF269BA4C}"/>
                </a:ext>
              </a:extLst>
            </p:cNvPr>
            <p:cNvCxnSpPr/>
            <p:nvPr/>
          </p:nvCxnSpPr>
          <p:spPr>
            <a:xfrm>
              <a:off x="5840412" y="3290887"/>
              <a:ext cx="523875" cy="0"/>
            </a:xfrm>
            <a:prstGeom prst="line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01FEA2C-C2BD-4DEE-B8A8-9995D41B05A2}"/>
                </a:ext>
              </a:extLst>
            </p:cNvPr>
            <p:cNvCxnSpPr/>
            <p:nvPr/>
          </p:nvCxnSpPr>
          <p:spPr>
            <a:xfrm>
              <a:off x="5848350" y="3810000"/>
              <a:ext cx="523875" cy="0"/>
            </a:xfrm>
            <a:prstGeom prst="line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45DFF71-422E-4AB4-8DE7-1606CFE1F84E}"/>
                </a:ext>
              </a:extLst>
            </p:cNvPr>
            <p:cNvCxnSpPr/>
            <p:nvPr/>
          </p:nvCxnSpPr>
          <p:spPr>
            <a:xfrm>
              <a:off x="5834062" y="4333875"/>
              <a:ext cx="523875" cy="0"/>
            </a:xfrm>
            <a:prstGeom prst="line">
              <a:avLst/>
            </a:prstGeom>
            <a:noFill/>
            <a:ln w="25400">
              <a:solidFill>
                <a:srgbClr val="D5A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A5742A-FA7D-4E12-A0AC-762DCFD38C20}"/>
              </a:ext>
            </a:extLst>
          </p:cNvPr>
          <p:cNvGrpSpPr/>
          <p:nvPr/>
        </p:nvGrpSpPr>
        <p:grpSpPr>
          <a:xfrm rot="179089">
            <a:off x="5274669" y="1919346"/>
            <a:ext cx="1619764" cy="3672249"/>
            <a:chOff x="3069119" y="1984376"/>
            <a:chExt cx="1619764" cy="3672249"/>
          </a:xfrm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grpSpPr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6D14E307-576F-43A7-9A35-7594F8B87FAA}"/>
                </a:ext>
              </a:extLst>
            </p:cNvPr>
            <p:cNvSpPr/>
            <p:nvPr/>
          </p:nvSpPr>
          <p:spPr>
            <a:xfrm rot="21357794">
              <a:off x="3457042" y="2326941"/>
              <a:ext cx="1231841" cy="3329684"/>
            </a:xfrm>
            <a:custGeom>
              <a:avLst/>
              <a:gdLst>
                <a:gd name="connsiteX0" fmla="*/ 0 w 2159583"/>
                <a:gd name="connsiteY0" fmla="*/ 0 h 5837382"/>
                <a:gd name="connsiteX1" fmla="*/ 73891 w 2159583"/>
                <a:gd name="connsiteY1" fmla="*/ 646546 h 5837382"/>
                <a:gd name="connsiteX2" fmla="*/ 249382 w 2159583"/>
                <a:gd name="connsiteY2" fmla="*/ 1477818 h 5837382"/>
                <a:gd name="connsiteX3" fmla="*/ 572654 w 2159583"/>
                <a:gd name="connsiteY3" fmla="*/ 2225964 h 5837382"/>
                <a:gd name="connsiteX4" fmla="*/ 1006763 w 2159583"/>
                <a:gd name="connsiteY4" fmla="*/ 2881746 h 5837382"/>
                <a:gd name="connsiteX5" fmla="*/ 1431636 w 2159583"/>
                <a:gd name="connsiteY5" fmla="*/ 3509818 h 5837382"/>
                <a:gd name="connsiteX6" fmla="*/ 1828800 w 2159583"/>
                <a:gd name="connsiteY6" fmla="*/ 4119418 h 5837382"/>
                <a:gd name="connsiteX7" fmla="*/ 2004291 w 2159583"/>
                <a:gd name="connsiteY7" fmla="*/ 4645891 h 5837382"/>
                <a:gd name="connsiteX8" fmla="*/ 2142836 w 2159583"/>
                <a:gd name="connsiteY8" fmla="*/ 5200073 h 5837382"/>
                <a:gd name="connsiteX9" fmla="*/ 2152072 w 2159583"/>
                <a:gd name="connsiteY9" fmla="*/ 5837382 h 583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9583" h="5837382">
                  <a:moveTo>
                    <a:pt x="0" y="0"/>
                  </a:moveTo>
                  <a:cubicBezTo>
                    <a:pt x="16163" y="200121"/>
                    <a:pt x="32327" y="400243"/>
                    <a:pt x="73891" y="646546"/>
                  </a:cubicBezTo>
                  <a:cubicBezTo>
                    <a:pt x="115455" y="892849"/>
                    <a:pt x="166255" y="1214582"/>
                    <a:pt x="249382" y="1477818"/>
                  </a:cubicBezTo>
                  <a:cubicBezTo>
                    <a:pt x="332509" y="1741054"/>
                    <a:pt x="446424" y="1991976"/>
                    <a:pt x="572654" y="2225964"/>
                  </a:cubicBezTo>
                  <a:cubicBezTo>
                    <a:pt x="698884" y="2459952"/>
                    <a:pt x="863599" y="2667770"/>
                    <a:pt x="1006763" y="2881746"/>
                  </a:cubicBezTo>
                  <a:cubicBezTo>
                    <a:pt x="1149927" y="3095722"/>
                    <a:pt x="1294630" y="3303539"/>
                    <a:pt x="1431636" y="3509818"/>
                  </a:cubicBezTo>
                  <a:cubicBezTo>
                    <a:pt x="1568642" y="3716097"/>
                    <a:pt x="1733358" y="3930073"/>
                    <a:pt x="1828800" y="4119418"/>
                  </a:cubicBezTo>
                  <a:cubicBezTo>
                    <a:pt x="1924243" y="4308764"/>
                    <a:pt x="1951952" y="4465782"/>
                    <a:pt x="2004291" y="4645891"/>
                  </a:cubicBezTo>
                  <a:cubicBezTo>
                    <a:pt x="2056630" y="4826000"/>
                    <a:pt x="2118206" y="5001491"/>
                    <a:pt x="2142836" y="5200073"/>
                  </a:cubicBezTo>
                  <a:cubicBezTo>
                    <a:pt x="2167466" y="5398655"/>
                    <a:pt x="2159769" y="5618018"/>
                    <a:pt x="2152072" y="5837382"/>
                  </a:cubicBezTo>
                </a:path>
              </a:pathLst>
            </a:custGeom>
            <a:noFill/>
            <a:ln w="19050" cap="rnd">
              <a:solidFill>
                <a:srgbClr val="5D5A4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7788BE6-551C-4D57-B856-C4FB96EF6CFB}"/>
                </a:ext>
              </a:extLst>
            </p:cNvPr>
            <p:cNvGrpSpPr/>
            <p:nvPr/>
          </p:nvGrpSpPr>
          <p:grpSpPr>
            <a:xfrm>
              <a:off x="3078680" y="2767919"/>
              <a:ext cx="540094" cy="672941"/>
              <a:chOff x="3078680" y="2767919"/>
              <a:chExt cx="540094" cy="672941"/>
            </a:xfrm>
          </p:grpSpPr>
          <p:sp>
            <p:nvSpPr>
              <p:cNvPr id="513" name="자유형: 도형 512">
                <a:extLst>
                  <a:ext uri="{FF2B5EF4-FFF2-40B4-BE49-F238E27FC236}">
                    <a16:creationId xmlns:a16="http://schemas.microsoft.com/office/drawing/2014/main" id="{E8611016-5C75-4CCF-A808-0A59CD92D145}"/>
                  </a:ext>
                </a:extLst>
              </p:cNvPr>
              <p:cNvSpPr/>
              <p:nvPr/>
            </p:nvSpPr>
            <p:spPr>
              <a:xfrm rot="21357794">
                <a:off x="3373767" y="3328385"/>
                <a:ext cx="97797" cy="77875"/>
              </a:xfrm>
              <a:custGeom>
                <a:avLst/>
                <a:gdLst>
                  <a:gd name="connsiteX0" fmla="*/ 171450 w 171450"/>
                  <a:gd name="connsiteY0" fmla="*/ 136525 h 136525"/>
                  <a:gd name="connsiteX1" fmla="*/ 73025 w 171450"/>
                  <a:gd name="connsiteY1" fmla="*/ 44450 h 136525"/>
                  <a:gd name="connsiteX2" fmla="*/ 0 w 171450"/>
                  <a:gd name="connsiteY2" fmla="*/ 0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36525">
                    <a:moveTo>
                      <a:pt x="171450" y="136525"/>
                    </a:moveTo>
                    <a:cubicBezTo>
                      <a:pt x="136525" y="101864"/>
                      <a:pt x="101600" y="67204"/>
                      <a:pt x="73025" y="44450"/>
                    </a:cubicBezTo>
                    <a:cubicBezTo>
                      <a:pt x="44450" y="21696"/>
                      <a:pt x="22225" y="1084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593C51B-7660-46DF-B16C-D6B88130EBCE}"/>
                  </a:ext>
                </a:extLst>
              </p:cNvPr>
              <p:cNvGrpSpPr/>
              <p:nvPr/>
            </p:nvGrpSpPr>
            <p:grpSpPr>
              <a:xfrm>
                <a:off x="3078680" y="2767919"/>
                <a:ext cx="540094" cy="672941"/>
                <a:chOff x="3078680" y="2767919"/>
                <a:chExt cx="540094" cy="672941"/>
              </a:xfrm>
            </p:grpSpPr>
            <p:sp>
              <p:nvSpPr>
                <p:cNvPr id="511" name="자유형: 도형 510">
                  <a:extLst>
                    <a:ext uri="{FF2B5EF4-FFF2-40B4-BE49-F238E27FC236}">
                      <a16:creationId xmlns:a16="http://schemas.microsoft.com/office/drawing/2014/main" id="{F662DF06-5CAF-4EA7-8C2F-BE5D4C61A356}"/>
                    </a:ext>
                  </a:extLst>
                </p:cNvPr>
                <p:cNvSpPr/>
                <p:nvPr/>
              </p:nvSpPr>
              <p:spPr>
                <a:xfrm rot="21357794">
                  <a:off x="3104438" y="2901169"/>
                  <a:ext cx="514336" cy="539691"/>
                </a:xfrm>
                <a:custGeom>
                  <a:avLst/>
                  <a:gdLst>
                    <a:gd name="connsiteX0" fmla="*/ 901700 w 901700"/>
                    <a:gd name="connsiteY0" fmla="*/ 946150 h 946150"/>
                    <a:gd name="connsiteX1" fmla="*/ 638175 w 901700"/>
                    <a:gd name="connsiteY1" fmla="*/ 796925 h 946150"/>
                    <a:gd name="connsiteX2" fmla="*/ 457200 w 901700"/>
                    <a:gd name="connsiteY2" fmla="*/ 596900 h 946150"/>
                    <a:gd name="connsiteX3" fmla="*/ 279400 w 901700"/>
                    <a:gd name="connsiteY3" fmla="*/ 342900 h 946150"/>
                    <a:gd name="connsiteX4" fmla="*/ 76200 w 901700"/>
                    <a:gd name="connsiteY4" fmla="*/ 92075 h 946150"/>
                    <a:gd name="connsiteX5" fmla="*/ 0 w 901700"/>
                    <a:gd name="connsiteY5" fmla="*/ 0 h 94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1700" h="946150">
                      <a:moveTo>
                        <a:pt x="901700" y="946150"/>
                      </a:moveTo>
                      <a:cubicBezTo>
                        <a:pt x="806979" y="900641"/>
                        <a:pt x="712258" y="855133"/>
                        <a:pt x="638175" y="796925"/>
                      </a:cubicBezTo>
                      <a:cubicBezTo>
                        <a:pt x="564092" y="738717"/>
                        <a:pt x="516996" y="672571"/>
                        <a:pt x="457200" y="596900"/>
                      </a:cubicBezTo>
                      <a:cubicBezTo>
                        <a:pt x="397404" y="521229"/>
                        <a:pt x="342900" y="427037"/>
                        <a:pt x="279400" y="342900"/>
                      </a:cubicBezTo>
                      <a:cubicBezTo>
                        <a:pt x="215900" y="258762"/>
                        <a:pt x="122767" y="149225"/>
                        <a:pt x="76200" y="92075"/>
                      </a:cubicBezTo>
                      <a:cubicBezTo>
                        <a:pt x="29633" y="34925"/>
                        <a:pt x="14816" y="17462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2" name="자유형: 도형 511">
                  <a:extLst>
                    <a:ext uri="{FF2B5EF4-FFF2-40B4-BE49-F238E27FC236}">
                      <a16:creationId xmlns:a16="http://schemas.microsoft.com/office/drawing/2014/main" id="{61BFAF7D-5F65-4645-AA26-3DA0E6BD36F1}"/>
                    </a:ext>
                  </a:extLst>
                </p:cNvPr>
                <p:cNvSpPr/>
                <p:nvPr/>
              </p:nvSpPr>
              <p:spPr>
                <a:xfrm rot="21357794">
                  <a:off x="3451471" y="3397351"/>
                  <a:ext cx="119529" cy="31765"/>
                </a:xfrm>
                <a:custGeom>
                  <a:avLst/>
                  <a:gdLst>
                    <a:gd name="connsiteX0" fmla="*/ 209550 w 209550"/>
                    <a:gd name="connsiteY0" fmla="*/ 4888 h 55688"/>
                    <a:gd name="connsiteX1" fmla="*/ 63500 w 209550"/>
                    <a:gd name="connsiteY1" fmla="*/ 4888 h 55688"/>
                    <a:gd name="connsiteX2" fmla="*/ 0 w 209550"/>
                    <a:gd name="connsiteY2" fmla="*/ 55688 h 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9550" h="55688">
                      <a:moveTo>
                        <a:pt x="209550" y="4888"/>
                      </a:moveTo>
                      <a:cubicBezTo>
                        <a:pt x="153987" y="654"/>
                        <a:pt x="98425" y="-3579"/>
                        <a:pt x="63500" y="4888"/>
                      </a:cubicBezTo>
                      <a:cubicBezTo>
                        <a:pt x="28575" y="13355"/>
                        <a:pt x="14287" y="34521"/>
                        <a:pt x="0" y="55688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자유형: 도형 513">
                  <a:extLst>
                    <a:ext uri="{FF2B5EF4-FFF2-40B4-BE49-F238E27FC236}">
                      <a16:creationId xmlns:a16="http://schemas.microsoft.com/office/drawing/2014/main" id="{BFC6601D-867D-4B61-A314-C6DC89A417CF}"/>
                    </a:ext>
                  </a:extLst>
                </p:cNvPr>
                <p:cNvSpPr/>
                <p:nvPr/>
              </p:nvSpPr>
              <p:spPr>
                <a:xfrm rot="21357794">
                  <a:off x="3305419" y="3055157"/>
                  <a:ext cx="217325" cy="329611"/>
                </a:xfrm>
                <a:custGeom>
                  <a:avLst/>
                  <a:gdLst>
                    <a:gd name="connsiteX0" fmla="*/ 381000 w 381000"/>
                    <a:gd name="connsiteY0" fmla="*/ 577850 h 577850"/>
                    <a:gd name="connsiteX1" fmla="*/ 215900 w 381000"/>
                    <a:gd name="connsiteY1" fmla="*/ 400050 h 577850"/>
                    <a:gd name="connsiteX2" fmla="*/ 127000 w 381000"/>
                    <a:gd name="connsiteY2" fmla="*/ 187325 h 577850"/>
                    <a:gd name="connsiteX3" fmla="*/ 0 w 381000"/>
                    <a:gd name="connsiteY3" fmla="*/ 0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0" h="577850">
                      <a:moveTo>
                        <a:pt x="381000" y="577850"/>
                      </a:moveTo>
                      <a:cubicBezTo>
                        <a:pt x="319616" y="521493"/>
                        <a:pt x="258233" y="465137"/>
                        <a:pt x="215900" y="400050"/>
                      </a:cubicBezTo>
                      <a:cubicBezTo>
                        <a:pt x="173567" y="334963"/>
                        <a:pt x="162983" y="254000"/>
                        <a:pt x="127000" y="187325"/>
                      </a:cubicBezTo>
                      <a:cubicBezTo>
                        <a:pt x="91017" y="120650"/>
                        <a:pt x="45508" y="60325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자유형: 도형 514">
                  <a:extLst>
                    <a:ext uri="{FF2B5EF4-FFF2-40B4-BE49-F238E27FC236}">
                      <a16:creationId xmlns:a16="http://schemas.microsoft.com/office/drawing/2014/main" id="{7E567B98-94A1-45AA-969F-C983D96125BD}"/>
                    </a:ext>
                  </a:extLst>
                </p:cNvPr>
                <p:cNvSpPr/>
                <p:nvPr/>
              </p:nvSpPr>
              <p:spPr>
                <a:xfrm rot="21357794">
                  <a:off x="3347405" y="2975412"/>
                  <a:ext cx="21732" cy="193781"/>
                </a:xfrm>
                <a:custGeom>
                  <a:avLst/>
                  <a:gdLst>
                    <a:gd name="connsiteX0" fmla="*/ 38100 w 38100"/>
                    <a:gd name="connsiteY0" fmla="*/ 339725 h 339725"/>
                    <a:gd name="connsiteX1" fmla="*/ 28575 w 38100"/>
                    <a:gd name="connsiteY1" fmla="*/ 107950 h 339725"/>
                    <a:gd name="connsiteX2" fmla="*/ 0 w 38100"/>
                    <a:gd name="connsiteY2" fmla="*/ 0 h 33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" h="339725">
                      <a:moveTo>
                        <a:pt x="38100" y="339725"/>
                      </a:moveTo>
                      <a:cubicBezTo>
                        <a:pt x="36512" y="252148"/>
                        <a:pt x="34925" y="164571"/>
                        <a:pt x="28575" y="107950"/>
                      </a:cubicBezTo>
                      <a:cubicBezTo>
                        <a:pt x="22225" y="51329"/>
                        <a:pt x="11112" y="25664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6" name="자유형: 도형 515">
                  <a:extLst>
                    <a:ext uri="{FF2B5EF4-FFF2-40B4-BE49-F238E27FC236}">
                      <a16:creationId xmlns:a16="http://schemas.microsoft.com/office/drawing/2014/main" id="{49647858-BB86-49B8-9B26-F847E5CAC429}"/>
                    </a:ext>
                  </a:extLst>
                </p:cNvPr>
                <p:cNvSpPr/>
                <p:nvPr/>
              </p:nvSpPr>
              <p:spPr>
                <a:xfrm rot="21357794">
                  <a:off x="3225924" y="3233359"/>
                  <a:ext cx="161183" cy="37721"/>
                </a:xfrm>
                <a:custGeom>
                  <a:avLst/>
                  <a:gdLst>
                    <a:gd name="connsiteX0" fmla="*/ 282575 w 282575"/>
                    <a:gd name="connsiteY0" fmla="*/ 66129 h 66129"/>
                    <a:gd name="connsiteX1" fmla="*/ 76200 w 282575"/>
                    <a:gd name="connsiteY1" fmla="*/ 5804 h 66129"/>
                    <a:gd name="connsiteX2" fmla="*/ 0 w 282575"/>
                    <a:gd name="connsiteY2" fmla="*/ 5804 h 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2575" h="66129">
                      <a:moveTo>
                        <a:pt x="282575" y="66129"/>
                      </a:moveTo>
                      <a:cubicBezTo>
                        <a:pt x="202935" y="40993"/>
                        <a:pt x="123296" y="15858"/>
                        <a:pt x="76200" y="5804"/>
                      </a:cubicBezTo>
                      <a:cubicBezTo>
                        <a:pt x="29104" y="-4250"/>
                        <a:pt x="14552" y="777"/>
                        <a:pt x="0" y="5804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7" name="자유형: 도형 516">
                  <a:extLst>
                    <a:ext uri="{FF2B5EF4-FFF2-40B4-BE49-F238E27FC236}">
                      <a16:creationId xmlns:a16="http://schemas.microsoft.com/office/drawing/2014/main" id="{FD53197F-FF78-4B0A-B7AE-0A080861692C}"/>
                    </a:ext>
                  </a:extLst>
                </p:cNvPr>
                <p:cNvSpPr/>
                <p:nvPr/>
              </p:nvSpPr>
              <p:spPr>
                <a:xfrm rot="21357794">
                  <a:off x="3210668" y="3196335"/>
                  <a:ext cx="48898" cy="43465"/>
                </a:xfrm>
                <a:custGeom>
                  <a:avLst/>
                  <a:gdLst>
                    <a:gd name="connsiteX0" fmla="*/ 85725 w 85725"/>
                    <a:gd name="connsiteY0" fmla="*/ 76200 h 76200"/>
                    <a:gd name="connsiteX1" fmla="*/ 0 w 85725"/>
                    <a:gd name="connsiteY1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725" h="76200">
                      <a:moveTo>
                        <a:pt x="85725" y="7620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8" name="자유형: 도형 517">
                  <a:extLst>
                    <a:ext uri="{FF2B5EF4-FFF2-40B4-BE49-F238E27FC236}">
                      <a16:creationId xmlns:a16="http://schemas.microsoft.com/office/drawing/2014/main" id="{3F7543D3-B490-4AF2-94A5-0DB8187568C4}"/>
                    </a:ext>
                  </a:extLst>
                </p:cNvPr>
                <p:cNvSpPr/>
                <p:nvPr/>
              </p:nvSpPr>
              <p:spPr>
                <a:xfrm rot="21357794">
                  <a:off x="3098700" y="2829115"/>
                  <a:ext cx="152127" cy="276672"/>
                </a:xfrm>
                <a:custGeom>
                  <a:avLst/>
                  <a:gdLst>
                    <a:gd name="connsiteX0" fmla="*/ 266700 w 266700"/>
                    <a:gd name="connsiteY0" fmla="*/ 485044 h 485044"/>
                    <a:gd name="connsiteX1" fmla="*/ 193675 w 266700"/>
                    <a:gd name="connsiteY1" fmla="*/ 281844 h 485044"/>
                    <a:gd name="connsiteX2" fmla="*/ 47625 w 266700"/>
                    <a:gd name="connsiteY2" fmla="*/ 40544 h 485044"/>
                    <a:gd name="connsiteX3" fmla="*/ 0 w 266700"/>
                    <a:gd name="connsiteY3" fmla="*/ 2444 h 485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700" h="485044">
                      <a:moveTo>
                        <a:pt x="266700" y="485044"/>
                      </a:moveTo>
                      <a:cubicBezTo>
                        <a:pt x="248443" y="420485"/>
                        <a:pt x="230187" y="355927"/>
                        <a:pt x="193675" y="281844"/>
                      </a:cubicBezTo>
                      <a:cubicBezTo>
                        <a:pt x="157163" y="207761"/>
                        <a:pt x="79904" y="87111"/>
                        <a:pt x="47625" y="40544"/>
                      </a:cubicBezTo>
                      <a:cubicBezTo>
                        <a:pt x="15346" y="-6023"/>
                        <a:pt x="7673" y="-1790"/>
                        <a:pt x="0" y="2444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9" name="자유형: 도형 518">
                  <a:extLst>
                    <a:ext uri="{FF2B5EF4-FFF2-40B4-BE49-F238E27FC236}">
                      <a16:creationId xmlns:a16="http://schemas.microsoft.com/office/drawing/2014/main" id="{D68EA0B2-7668-47D7-9AC7-6D177995A666}"/>
                    </a:ext>
                  </a:extLst>
                </p:cNvPr>
                <p:cNvSpPr/>
                <p:nvPr/>
              </p:nvSpPr>
              <p:spPr>
                <a:xfrm rot="21357794">
                  <a:off x="3176082" y="2857908"/>
                  <a:ext cx="39843" cy="152128"/>
                </a:xfrm>
                <a:custGeom>
                  <a:avLst/>
                  <a:gdLst>
                    <a:gd name="connsiteX0" fmla="*/ 69850 w 69850"/>
                    <a:gd name="connsiteY0" fmla="*/ 266700 h 266700"/>
                    <a:gd name="connsiteX1" fmla="*/ 47625 w 69850"/>
                    <a:gd name="connsiteY1" fmla="*/ 120650 h 266700"/>
                    <a:gd name="connsiteX2" fmla="*/ 0 w 69850"/>
                    <a:gd name="connsiteY2" fmla="*/ 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850" h="266700">
                      <a:moveTo>
                        <a:pt x="69850" y="266700"/>
                      </a:moveTo>
                      <a:cubicBezTo>
                        <a:pt x="64558" y="215900"/>
                        <a:pt x="59267" y="165100"/>
                        <a:pt x="47625" y="120650"/>
                      </a:cubicBezTo>
                      <a:cubicBezTo>
                        <a:pt x="35983" y="76200"/>
                        <a:pt x="17991" y="38100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0" name="자유형: 도형 519">
                  <a:extLst>
                    <a:ext uri="{FF2B5EF4-FFF2-40B4-BE49-F238E27FC236}">
                      <a16:creationId xmlns:a16="http://schemas.microsoft.com/office/drawing/2014/main" id="{8CA4ED88-2C40-45F9-A3C8-62A965FB603C}"/>
                    </a:ext>
                  </a:extLst>
                </p:cNvPr>
                <p:cNvSpPr/>
                <p:nvPr/>
              </p:nvSpPr>
              <p:spPr>
                <a:xfrm rot="21357794">
                  <a:off x="3199015" y="2767919"/>
                  <a:ext cx="23309" cy="159372"/>
                </a:xfrm>
                <a:custGeom>
                  <a:avLst/>
                  <a:gdLst>
                    <a:gd name="connsiteX0" fmla="*/ 0 w 40864"/>
                    <a:gd name="connsiteY0" fmla="*/ 279400 h 279400"/>
                    <a:gd name="connsiteX1" fmla="*/ 38100 w 40864"/>
                    <a:gd name="connsiteY1" fmla="*/ 215900 h 279400"/>
                    <a:gd name="connsiteX2" fmla="*/ 34925 w 40864"/>
                    <a:gd name="connsiteY2" fmla="*/ 0 h 27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64" h="279400">
                      <a:moveTo>
                        <a:pt x="0" y="279400"/>
                      </a:moveTo>
                      <a:cubicBezTo>
                        <a:pt x="16139" y="270933"/>
                        <a:pt x="32279" y="262467"/>
                        <a:pt x="38100" y="215900"/>
                      </a:cubicBezTo>
                      <a:cubicBezTo>
                        <a:pt x="43921" y="169333"/>
                        <a:pt x="39423" y="84666"/>
                        <a:pt x="34925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1" name="자유형: 도형 520">
                  <a:extLst>
                    <a:ext uri="{FF2B5EF4-FFF2-40B4-BE49-F238E27FC236}">
                      <a16:creationId xmlns:a16="http://schemas.microsoft.com/office/drawing/2014/main" id="{BD0FF358-2E27-4E42-90C8-1EF7DC531377}"/>
                    </a:ext>
                  </a:extLst>
                </p:cNvPr>
                <p:cNvSpPr/>
                <p:nvPr/>
              </p:nvSpPr>
              <p:spPr>
                <a:xfrm rot="21357794">
                  <a:off x="3100079" y="3023092"/>
                  <a:ext cx="191971" cy="132206"/>
                </a:xfrm>
                <a:custGeom>
                  <a:avLst/>
                  <a:gdLst>
                    <a:gd name="connsiteX0" fmla="*/ 336550 w 336550"/>
                    <a:gd name="connsiteY0" fmla="*/ 231775 h 231775"/>
                    <a:gd name="connsiteX1" fmla="*/ 190500 w 336550"/>
                    <a:gd name="connsiteY1" fmla="*/ 209550 h 231775"/>
                    <a:gd name="connsiteX2" fmla="*/ 66675 w 336550"/>
                    <a:gd name="connsiteY2" fmla="*/ 98425 h 231775"/>
                    <a:gd name="connsiteX3" fmla="*/ 0 w 336550"/>
                    <a:gd name="connsiteY3" fmla="*/ 0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550" h="231775">
                      <a:moveTo>
                        <a:pt x="336550" y="231775"/>
                      </a:moveTo>
                      <a:cubicBezTo>
                        <a:pt x="286014" y="231775"/>
                        <a:pt x="235479" y="231775"/>
                        <a:pt x="190500" y="209550"/>
                      </a:cubicBezTo>
                      <a:cubicBezTo>
                        <a:pt x="145521" y="187325"/>
                        <a:pt x="98425" y="133350"/>
                        <a:pt x="66675" y="98425"/>
                      </a:cubicBezTo>
                      <a:cubicBezTo>
                        <a:pt x="34925" y="63500"/>
                        <a:pt x="17462" y="31750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2" name="자유형: 도형 521">
                  <a:extLst>
                    <a:ext uri="{FF2B5EF4-FFF2-40B4-BE49-F238E27FC236}">
                      <a16:creationId xmlns:a16="http://schemas.microsoft.com/office/drawing/2014/main" id="{894A2959-F88C-4C8E-BDEC-C7A45941FAAE}"/>
                    </a:ext>
                  </a:extLst>
                </p:cNvPr>
                <p:cNvSpPr/>
                <p:nvPr/>
              </p:nvSpPr>
              <p:spPr>
                <a:xfrm rot="21357794">
                  <a:off x="3078680" y="3063680"/>
                  <a:ext cx="101419" cy="65197"/>
                </a:xfrm>
                <a:custGeom>
                  <a:avLst/>
                  <a:gdLst>
                    <a:gd name="connsiteX0" fmla="*/ 177800 w 177800"/>
                    <a:gd name="connsiteY0" fmla="*/ 114300 h 114300"/>
                    <a:gd name="connsiteX1" fmla="*/ 60325 w 177800"/>
                    <a:gd name="connsiteY1" fmla="*/ 60325 h 114300"/>
                    <a:gd name="connsiteX2" fmla="*/ 0 w 177800"/>
                    <a:gd name="connsiteY2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7800" h="114300">
                      <a:moveTo>
                        <a:pt x="177800" y="114300"/>
                      </a:moveTo>
                      <a:cubicBezTo>
                        <a:pt x="133879" y="96837"/>
                        <a:pt x="89958" y="79375"/>
                        <a:pt x="60325" y="60325"/>
                      </a:cubicBezTo>
                      <a:cubicBezTo>
                        <a:pt x="30692" y="41275"/>
                        <a:pt x="15346" y="20637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5D5A4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3C90B8F-9930-4C89-991E-3AECC6231CE9}"/>
                </a:ext>
              </a:extLst>
            </p:cNvPr>
            <p:cNvGrpSpPr/>
            <p:nvPr/>
          </p:nvGrpSpPr>
          <p:grpSpPr>
            <a:xfrm>
              <a:off x="4162357" y="3755285"/>
              <a:ext cx="457660" cy="404281"/>
              <a:chOff x="3511316" y="2759001"/>
              <a:chExt cx="457660" cy="404281"/>
            </a:xfrm>
          </p:grpSpPr>
          <p:sp>
            <p:nvSpPr>
              <p:cNvPr id="523" name="자유형: 도형 522">
                <a:extLst>
                  <a:ext uri="{FF2B5EF4-FFF2-40B4-BE49-F238E27FC236}">
                    <a16:creationId xmlns:a16="http://schemas.microsoft.com/office/drawing/2014/main" id="{E9A7CD4A-6BC8-4FE1-816A-3E8BD77E572D}"/>
                  </a:ext>
                </a:extLst>
              </p:cNvPr>
              <p:cNvSpPr/>
              <p:nvPr/>
            </p:nvSpPr>
            <p:spPr>
              <a:xfrm rot="21357794">
                <a:off x="3526195" y="2889815"/>
                <a:ext cx="394807" cy="273467"/>
              </a:xfrm>
              <a:custGeom>
                <a:avLst/>
                <a:gdLst>
                  <a:gd name="connsiteX0" fmla="*/ 0 w 692150"/>
                  <a:gd name="connsiteY0" fmla="*/ 479425 h 479425"/>
                  <a:gd name="connsiteX1" fmla="*/ 123825 w 692150"/>
                  <a:gd name="connsiteY1" fmla="*/ 292100 h 479425"/>
                  <a:gd name="connsiteX2" fmla="*/ 320675 w 692150"/>
                  <a:gd name="connsiteY2" fmla="*/ 127000 h 479425"/>
                  <a:gd name="connsiteX3" fmla="*/ 511175 w 692150"/>
                  <a:gd name="connsiteY3" fmla="*/ 50800 h 479425"/>
                  <a:gd name="connsiteX4" fmla="*/ 692150 w 692150"/>
                  <a:gd name="connsiteY4" fmla="*/ 0 h 47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2150" h="479425">
                    <a:moveTo>
                      <a:pt x="0" y="479425"/>
                    </a:moveTo>
                    <a:cubicBezTo>
                      <a:pt x="35189" y="415131"/>
                      <a:pt x="70379" y="350838"/>
                      <a:pt x="123825" y="292100"/>
                    </a:cubicBezTo>
                    <a:cubicBezTo>
                      <a:pt x="177271" y="233362"/>
                      <a:pt x="256117" y="167217"/>
                      <a:pt x="320675" y="127000"/>
                    </a:cubicBezTo>
                    <a:cubicBezTo>
                      <a:pt x="385233" y="86783"/>
                      <a:pt x="449262" y="71967"/>
                      <a:pt x="511175" y="50800"/>
                    </a:cubicBezTo>
                    <a:cubicBezTo>
                      <a:pt x="573088" y="29633"/>
                      <a:pt x="632619" y="14816"/>
                      <a:pt x="69215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4" name="자유형: 도형 523">
                <a:extLst>
                  <a:ext uri="{FF2B5EF4-FFF2-40B4-BE49-F238E27FC236}">
                    <a16:creationId xmlns:a16="http://schemas.microsoft.com/office/drawing/2014/main" id="{44AAD454-AFAE-488B-B5C6-0156C85E3E25}"/>
                  </a:ext>
                </a:extLst>
              </p:cNvPr>
              <p:cNvSpPr/>
              <p:nvPr/>
            </p:nvSpPr>
            <p:spPr>
              <a:xfrm rot="21357794">
                <a:off x="3570159" y="2930455"/>
                <a:ext cx="14488" cy="165210"/>
              </a:xfrm>
              <a:custGeom>
                <a:avLst/>
                <a:gdLst>
                  <a:gd name="connsiteX0" fmla="*/ 0 w 25400"/>
                  <a:gd name="connsiteY0" fmla="*/ 289637 h 289637"/>
                  <a:gd name="connsiteX1" fmla="*/ 6350 w 25400"/>
                  <a:gd name="connsiteY1" fmla="*/ 45162 h 289637"/>
                  <a:gd name="connsiteX2" fmla="*/ 25400 w 25400"/>
                  <a:gd name="connsiteY2" fmla="*/ 712 h 289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00" h="289637">
                    <a:moveTo>
                      <a:pt x="0" y="289637"/>
                    </a:moveTo>
                    <a:cubicBezTo>
                      <a:pt x="1058" y="191476"/>
                      <a:pt x="2117" y="93316"/>
                      <a:pt x="6350" y="45162"/>
                    </a:cubicBezTo>
                    <a:cubicBezTo>
                      <a:pt x="10583" y="-2992"/>
                      <a:pt x="17991" y="-1140"/>
                      <a:pt x="25400" y="712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5" name="자유형: 도형 524">
                <a:extLst>
                  <a:ext uri="{FF2B5EF4-FFF2-40B4-BE49-F238E27FC236}">
                    <a16:creationId xmlns:a16="http://schemas.microsoft.com/office/drawing/2014/main" id="{BDCEA542-0FDD-452E-A5E3-AB2F27714663}"/>
                  </a:ext>
                </a:extLst>
              </p:cNvPr>
              <p:cNvSpPr/>
              <p:nvPr/>
            </p:nvSpPr>
            <p:spPr>
              <a:xfrm rot="21357794">
                <a:off x="3511316" y="3002585"/>
                <a:ext cx="52520" cy="101419"/>
              </a:xfrm>
              <a:custGeom>
                <a:avLst/>
                <a:gdLst>
                  <a:gd name="connsiteX0" fmla="*/ 92075 w 92075"/>
                  <a:gd name="connsiteY0" fmla="*/ 177800 h 177800"/>
                  <a:gd name="connsiteX1" fmla="*/ 66675 w 92075"/>
                  <a:gd name="connsiteY1" fmla="*/ 82550 h 177800"/>
                  <a:gd name="connsiteX2" fmla="*/ 0 w 92075"/>
                  <a:gd name="connsiteY2" fmla="*/ 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075" h="177800">
                    <a:moveTo>
                      <a:pt x="92075" y="177800"/>
                    </a:moveTo>
                    <a:cubicBezTo>
                      <a:pt x="87048" y="144991"/>
                      <a:pt x="82021" y="112183"/>
                      <a:pt x="66675" y="82550"/>
                    </a:cubicBezTo>
                    <a:cubicBezTo>
                      <a:pt x="51329" y="52917"/>
                      <a:pt x="25664" y="26458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6" name="자유형: 도형 525">
                <a:extLst>
                  <a:ext uri="{FF2B5EF4-FFF2-40B4-BE49-F238E27FC236}">
                    <a16:creationId xmlns:a16="http://schemas.microsoft.com/office/drawing/2014/main" id="{C34F2831-EE31-45D7-B50E-1BAFCAAB77DD}"/>
                  </a:ext>
                </a:extLst>
              </p:cNvPr>
              <p:cNvSpPr/>
              <p:nvPr/>
            </p:nvSpPr>
            <p:spPr>
              <a:xfrm rot="21357794">
                <a:off x="3513208" y="3050116"/>
                <a:ext cx="36221" cy="9055"/>
              </a:xfrm>
              <a:custGeom>
                <a:avLst/>
                <a:gdLst>
                  <a:gd name="connsiteX0" fmla="*/ 63500 w 63500"/>
                  <a:gd name="connsiteY0" fmla="*/ 15875 h 15875"/>
                  <a:gd name="connsiteX1" fmla="*/ 0 w 635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500" h="15875">
                    <a:moveTo>
                      <a:pt x="63500" y="15875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자유형: 도형 526">
                <a:extLst>
                  <a:ext uri="{FF2B5EF4-FFF2-40B4-BE49-F238E27FC236}">
                    <a16:creationId xmlns:a16="http://schemas.microsoft.com/office/drawing/2014/main" id="{69FA0B21-2157-4C96-B869-D92A919AFE2E}"/>
                  </a:ext>
                </a:extLst>
              </p:cNvPr>
              <p:cNvSpPr/>
              <p:nvPr/>
            </p:nvSpPr>
            <p:spPr>
              <a:xfrm rot="21357794">
                <a:off x="3614459" y="2811375"/>
                <a:ext cx="72484" cy="217325"/>
              </a:xfrm>
              <a:custGeom>
                <a:avLst/>
                <a:gdLst>
                  <a:gd name="connsiteX0" fmla="*/ 74 w 127074"/>
                  <a:gd name="connsiteY0" fmla="*/ 381000 h 381000"/>
                  <a:gd name="connsiteX1" fmla="*/ 12774 w 127074"/>
                  <a:gd name="connsiteY1" fmla="*/ 228600 h 381000"/>
                  <a:gd name="connsiteX2" fmla="*/ 79449 w 127074"/>
                  <a:gd name="connsiteY2" fmla="*/ 53975 h 381000"/>
                  <a:gd name="connsiteX3" fmla="*/ 127074 w 127074"/>
                  <a:gd name="connsiteY3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74" h="381000">
                    <a:moveTo>
                      <a:pt x="74" y="381000"/>
                    </a:moveTo>
                    <a:cubicBezTo>
                      <a:pt x="-191" y="332052"/>
                      <a:pt x="-455" y="283104"/>
                      <a:pt x="12774" y="228600"/>
                    </a:cubicBezTo>
                    <a:cubicBezTo>
                      <a:pt x="26003" y="174096"/>
                      <a:pt x="60399" y="92075"/>
                      <a:pt x="79449" y="53975"/>
                    </a:cubicBezTo>
                    <a:cubicBezTo>
                      <a:pt x="98499" y="15875"/>
                      <a:pt x="112786" y="7937"/>
                      <a:pt x="127074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자유형: 도형 527">
                <a:extLst>
                  <a:ext uri="{FF2B5EF4-FFF2-40B4-BE49-F238E27FC236}">
                    <a16:creationId xmlns:a16="http://schemas.microsoft.com/office/drawing/2014/main" id="{3516D25C-A2B2-4C18-B4E5-2C0736995AA3}"/>
                  </a:ext>
                </a:extLst>
              </p:cNvPr>
              <p:cNvSpPr/>
              <p:nvPr/>
            </p:nvSpPr>
            <p:spPr>
              <a:xfrm rot="21357794">
                <a:off x="3615866" y="2856666"/>
                <a:ext cx="83308" cy="113585"/>
              </a:xfrm>
              <a:custGeom>
                <a:avLst/>
                <a:gdLst>
                  <a:gd name="connsiteX0" fmla="*/ 0 w 146050"/>
                  <a:gd name="connsiteY0" fmla="*/ 199130 h 199130"/>
                  <a:gd name="connsiteX1" fmla="*/ 111125 w 146050"/>
                  <a:gd name="connsiteY1" fmla="*/ 24505 h 199130"/>
                  <a:gd name="connsiteX2" fmla="*/ 146050 w 146050"/>
                  <a:gd name="connsiteY2" fmla="*/ 5455 h 19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050" h="199130">
                    <a:moveTo>
                      <a:pt x="0" y="199130"/>
                    </a:moveTo>
                    <a:cubicBezTo>
                      <a:pt x="43391" y="127957"/>
                      <a:pt x="86783" y="56784"/>
                      <a:pt x="111125" y="24505"/>
                    </a:cubicBezTo>
                    <a:cubicBezTo>
                      <a:pt x="135467" y="-7774"/>
                      <a:pt x="140758" y="-1160"/>
                      <a:pt x="146050" y="5455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자유형: 도형 528">
                <a:extLst>
                  <a:ext uri="{FF2B5EF4-FFF2-40B4-BE49-F238E27FC236}">
                    <a16:creationId xmlns:a16="http://schemas.microsoft.com/office/drawing/2014/main" id="{A2178182-6FAE-4778-A806-4E4900FA6192}"/>
                  </a:ext>
                </a:extLst>
              </p:cNvPr>
              <p:cNvSpPr/>
              <p:nvPr/>
            </p:nvSpPr>
            <p:spPr>
              <a:xfrm rot="21357794">
                <a:off x="3615067" y="2844184"/>
                <a:ext cx="10866" cy="67009"/>
              </a:xfrm>
              <a:custGeom>
                <a:avLst/>
                <a:gdLst>
                  <a:gd name="connsiteX0" fmla="*/ 19050 w 19050"/>
                  <a:gd name="connsiteY0" fmla="*/ 117475 h 117475"/>
                  <a:gd name="connsiteX1" fmla="*/ 0 w 19050"/>
                  <a:gd name="connsiteY1" fmla="*/ 0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 h="117475">
                    <a:moveTo>
                      <a:pt x="19050" y="117475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자유형: 도형 529">
                <a:extLst>
                  <a:ext uri="{FF2B5EF4-FFF2-40B4-BE49-F238E27FC236}">
                    <a16:creationId xmlns:a16="http://schemas.microsoft.com/office/drawing/2014/main" id="{5CB8CF7E-822C-45BE-8626-1A8604AA792B}"/>
                  </a:ext>
                </a:extLst>
              </p:cNvPr>
              <p:cNvSpPr/>
              <p:nvPr/>
            </p:nvSpPr>
            <p:spPr>
              <a:xfrm rot="21357794">
                <a:off x="3707899" y="2759001"/>
                <a:ext cx="134017" cy="188349"/>
              </a:xfrm>
              <a:custGeom>
                <a:avLst/>
                <a:gdLst>
                  <a:gd name="connsiteX0" fmla="*/ 0 w 234950"/>
                  <a:gd name="connsiteY0" fmla="*/ 330200 h 330200"/>
                  <a:gd name="connsiteX1" fmla="*/ 63500 w 234950"/>
                  <a:gd name="connsiteY1" fmla="*/ 187325 h 330200"/>
                  <a:gd name="connsiteX2" fmla="*/ 187325 w 234950"/>
                  <a:gd name="connsiteY2" fmla="*/ 38100 h 330200"/>
                  <a:gd name="connsiteX3" fmla="*/ 234950 w 234950"/>
                  <a:gd name="connsiteY3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950" h="330200">
                    <a:moveTo>
                      <a:pt x="0" y="330200"/>
                    </a:moveTo>
                    <a:cubicBezTo>
                      <a:pt x="16139" y="283104"/>
                      <a:pt x="32279" y="236008"/>
                      <a:pt x="63500" y="187325"/>
                    </a:cubicBezTo>
                    <a:cubicBezTo>
                      <a:pt x="94721" y="138642"/>
                      <a:pt x="158750" y="69321"/>
                      <a:pt x="187325" y="38100"/>
                    </a:cubicBezTo>
                    <a:cubicBezTo>
                      <a:pt x="215900" y="6879"/>
                      <a:pt x="225425" y="3439"/>
                      <a:pt x="23495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D771B50D-E563-42C3-A83E-342744122F56}"/>
                  </a:ext>
                </a:extLst>
              </p:cNvPr>
              <p:cNvSpPr/>
              <p:nvPr/>
            </p:nvSpPr>
            <p:spPr>
              <a:xfrm rot="21357794">
                <a:off x="3725601" y="2838637"/>
                <a:ext cx="101419" cy="68820"/>
              </a:xfrm>
              <a:custGeom>
                <a:avLst/>
                <a:gdLst>
                  <a:gd name="connsiteX0" fmla="*/ 0 w 177800"/>
                  <a:gd name="connsiteY0" fmla="*/ 120650 h 120650"/>
                  <a:gd name="connsiteX1" fmla="*/ 98425 w 177800"/>
                  <a:gd name="connsiteY1" fmla="*/ 38100 h 120650"/>
                  <a:gd name="connsiteX2" fmla="*/ 177800 w 177800"/>
                  <a:gd name="connsiteY2" fmla="*/ 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800" h="120650">
                    <a:moveTo>
                      <a:pt x="0" y="120650"/>
                    </a:moveTo>
                    <a:cubicBezTo>
                      <a:pt x="34396" y="89429"/>
                      <a:pt x="68792" y="58208"/>
                      <a:pt x="98425" y="38100"/>
                    </a:cubicBezTo>
                    <a:cubicBezTo>
                      <a:pt x="128058" y="17992"/>
                      <a:pt x="152929" y="8996"/>
                      <a:pt x="17780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4CAEEA91-EFE2-4350-8FE1-2ADF59E5BC81}"/>
                  </a:ext>
                </a:extLst>
              </p:cNvPr>
              <p:cNvSpPr/>
              <p:nvPr/>
            </p:nvSpPr>
            <p:spPr>
              <a:xfrm rot="21357794">
                <a:off x="3792225" y="2815079"/>
                <a:ext cx="141262" cy="98942"/>
              </a:xfrm>
              <a:custGeom>
                <a:avLst/>
                <a:gdLst>
                  <a:gd name="connsiteX0" fmla="*/ 0 w 247650"/>
                  <a:gd name="connsiteY0" fmla="*/ 173458 h 173458"/>
                  <a:gd name="connsiteX1" fmla="*/ 165100 w 247650"/>
                  <a:gd name="connsiteY1" fmla="*/ 24233 h 173458"/>
                  <a:gd name="connsiteX2" fmla="*/ 247650 w 247650"/>
                  <a:gd name="connsiteY2" fmla="*/ 2008 h 17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650" h="173458">
                    <a:moveTo>
                      <a:pt x="0" y="173458"/>
                    </a:moveTo>
                    <a:cubicBezTo>
                      <a:pt x="61912" y="113133"/>
                      <a:pt x="123825" y="52808"/>
                      <a:pt x="165100" y="24233"/>
                    </a:cubicBezTo>
                    <a:cubicBezTo>
                      <a:pt x="206375" y="-4342"/>
                      <a:pt x="227012" y="-1167"/>
                      <a:pt x="247650" y="2008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3" name="자유형: 도형 532">
                <a:extLst>
                  <a:ext uri="{FF2B5EF4-FFF2-40B4-BE49-F238E27FC236}">
                    <a16:creationId xmlns:a16="http://schemas.microsoft.com/office/drawing/2014/main" id="{F303C65B-7028-424F-8C8A-2FCF255E1A08}"/>
                  </a:ext>
                </a:extLst>
              </p:cNvPr>
              <p:cNvSpPr/>
              <p:nvPr/>
            </p:nvSpPr>
            <p:spPr>
              <a:xfrm rot="21357794">
                <a:off x="3863936" y="2841397"/>
                <a:ext cx="105040" cy="21732"/>
              </a:xfrm>
              <a:custGeom>
                <a:avLst/>
                <a:gdLst>
                  <a:gd name="connsiteX0" fmla="*/ 0 w 184150"/>
                  <a:gd name="connsiteY0" fmla="*/ 0 h 38100"/>
                  <a:gd name="connsiteX1" fmla="*/ 142875 w 184150"/>
                  <a:gd name="connsiteY1" fmla="*/ 6350 h 38100"/>
                  <a:gd name="connsiteX2" fmla="*/ 184150 w 184150"/>
                  <a:gd name="connsiteY2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150" h="38100">
                    <a:moveTo>
                      <a:pt x="0" y="0"/>
                    </a:moveTo>
                    <a:cubicBezTo>
                      <a:pt x="56091" y="0"/>
                      <a:pt x="112183" y="0"/>
                      <a:pt x="142875" y="6350"/>
                    </a:cubicBezTo>
                    <a:cubicBezTo>
                      <a:pt x="173567" y="12700"/>
                      <a:pt x="178858" y="25400"/>
                      <a:pt x="184150" y="381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4" name="자유형: 도형 533">
                <a:extLst>
                  <a:ext uri="{FF2B5EF4-FFF2-40B4-BE49-F238E27FC236}">
                    <a16:creationId xmlns:a16="http://schemas.microsoft.com/office/drawing/2014/main" id="{5A4870C5-9DC1-4E0A-A8A1-533F8919E7D3}"/>
                  </a:ext>
                </a:extLst>
              </p:cNvPr>
              <p:cNvSpPr/>
              <p:nvPr/>
            </p:nvSpPr>
            <p:spPr>
              <a:xfrm rot="21357794">
                <a:off x="3570242" y="3063534"/>
                <a:ext cx="109058" cy="43465"/>
              </a:xfrm>
              <a:custGeom>
                <a:avLst/>
                <a:gdLst>
                  <a:gd name="connsiteX0" fmla="*/ 0 w 191192"/>
                  <a:gd name="connsiteY0" fmla="*/ 76200 h 76200"/>
                  <a:gd name="connsiteX1" fmla="*/ 161925 w 191192"/>
                  <a:gd name="connsiteY1" fmla="*/ 25400 h 76200"/>
                  <a:gd name="connsiteX2" fmla="*/ 190500 w 191192"/>
                  <a:gd name="connsiteY2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1192" h="76200">
                    <a:moveTo>
                      <a:pt x="0" y="76200"/>
                    </a:moveTo>
                    <a:cubicBezTo>
                      <a:pt x="65087" y="57150"/>
                      <a:pt x="130175" y="38100"/>
                      <a:pt x="161925" y="25400"/>
                    </a:cubicBezTo>
                    <a:cubicBezTo>
                      <a:pt x="193675" y="12700"/>
                      <a:pt x="192087" y="6350"/>
                      <a:pt x="190500" y="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5" name="자유형: 도형 534">
                <a:extLst>
                  <a:ext uri="{FF2B5EF4-FFF2-40B4-BE49-F238E27FC236}">
                    <a16:creationId xmlns:a16="http://schemas.microsoft.com/office/drawing/2014/main" id="{EDC00400-C6A7-44CA-971B-4DA1DB7A3404}"/>
                  </a:ext>
                </a:extLst>
              </p:cNvPr>
              <p:cNvSpPr/>
              <p:nvPr/>
            </p:nvSpPr>
            <p:spPr>
              <a:xfrm rot="21357794">
                <a:off x="3630153" y="3089340"/>
                <a:ext cx="54331" cy="12677"/>
              </a:xfrm>
              <a:custGeom>
                <a:avLst/>
                <a:gdLst>
                  <a:gd name="connsiteX0" fmla="*/ 0 w 95250"/>
                  <a:gd name="connsiteY0" fmla="*/ 0 h 22225"/>
                  <a:gd name="connsiteX1" fmla="*/ 95250 w 95250"/>
                  <a:gd name="connsiteY1" fmla="*/ 22225 h 2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22225">
                    <a:moveTo>
                      <a:pt x="0" y="0"/>
                    </a:moveTo>
                    <a:lnTo>
                      <a:pt x="95250" y="22225"/>
                    </a:ln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6" name="자유형: 도형 535">
                <a:extLst>
                  <a:ext uri="{FF2B5EF4-FFF2-40B4-BE49-F238E27FC236}">
                    <a16:creationId xmlns:a16="http://schemas.microsoft.com/office/drawing/2014/main" id="{721A9352-A759-44CE-A116-CDFB4FBD72F0}"/>
                  </a:ext>
                </a:extLst>
              </p:cNvPr>
              <p:cNvSpPr/>
              <p:nvPr/>
            </p:nvSpPr>
            <p:spPr>
              <a:xfrm rot="21357794">
                <a:off x="3627857" y="3007184"/>
                <a:ext cx="195592" cy="45490"/>
              </a:xfrm>
              <a:custGeom>
                <a:avLst/>
                <a:gdLst>
                  <a:gd name="connsiteX0" fmla="*/ 0 w 342900"/>
                  <a:gd name="connsiteY0" fmla="*/ 19424 h 79749"/>
                  <a:gd name="connsiteX1" fmla="*/ 133350 w 342900"/>
                  <a:gd name="connsiteY1" fmla="*/ 6724 h 79749"/>
                  <a:gd name="connsiteX2" fmla="*/ 241300 w 342900"/>
                  <a:gd name="connsiteY2" fmla="*/ 3549 h 79749"/>
                  <a:gd name="connsiteX3" fmla="*/ 307975 w 342900"/>
                  <a:gd name="connsiteY3" fmla="*/ 57524 h 79749"/>
                  <a:gd name="connsiteX4" fmla="*/ 342900 w 342900"/>
                  <a:gd name="connsiteY4" fmla="*/ 79749 h 79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79749">
                    <a:moveTo>
                      <a:pt x="0" y="19424"/>
                    </a:moveTo>
                    <a:cubicBezTo>
                      <a:pt x="46566" y="14397"/>
                      <a:pt x="93133" y="9370"/>
                      <a:pt x="133350" y="6724"/>
                    </a:cubicBezTo>
                    <a:cubicBezTo>
                      <a:pt x="173567" y="4078"/>
                      <a:pt x="212196" y="-4918"/>
                      <a:pt x="241300" y="3549"/>
                    </a:cubicBezTo>
                    <a:cubicBezTo>
                      <a:pt x="270404" y="12016"/>
                      <a:pt x="291042" y="44824"/>
                      <a:pt x="307975" y="57524"/>
                    </a:cubicBezTo>
                    <a:cubicBezTo>
                      <a:pt x="324908" y="70224"/>
                      <a:pt x="333904" y="74986"/>
                      <a:pt x="342900" y="79749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7" name="자유형: 도형 536">
                <a:extLst>
                  <a:ext uri="{FF2B5EF4-FFF2-40B4-BE49-F238E27FC236}">
                    <a16:creationId xmlns:a16="http://schemas.microsoft.com/office/drawing/2014/main" id="{46AD02BA-A9E9-4AAA-B593-926EF3DD71F7}"/>
                  </a:ext>
                </a:extLst>
              </p:cNvPr>
              <p:cNvSpPr/>
              <p:nvPr/>
            </p:nvSpPr>
            <p:spPr>
              <a:xfrm rot="21357794">
                <a:off x="3688448" y="2967728"/>
                <a:ext cx="134017" cy="42904"/>
              </a:xfrm>
              <a:custGeom>
                <a:avLst/>
                <a:gdLst>
                  <a:gd name="connsiteX0" fmla="*/ 0 w 234950"/>
                  <a:gd name="connsiteY0" fmla="*/ 75216 h 75216"/>
                  <a:gd name="connsiteX1" fmla="*/ 117475 w 234950"/>
                  <a:gd name="connsiteY1" fmla="*/ 2191 h 75216"/>
                  <a:gd name="connsiteX2" fmla="*/ 209550 w 234950"/>
                  <a:gd name="connsiteY2" fmla="*/ 21241 h 75216"/>
                  <a:gd name="connsiteX3" fmla="*/ 234950 w 234950"/>
                  <a:gd name="connsiteY3" fmla="*/ 43466 h 7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950" h="75216">
                    <a:moveTo>
                      <a:pt x="0" y="75216"/>
                    </a:moveTo>
                    <a:cubicBezTo>
                      <a:pt x="41275" y="43201"/>
                      <a:pt x="82550" y="11187"/>
                      <a:pt x="117475" y="2191"/>
                    </a:cubicBezTo>
                    <a:cubicBezTo>
                      <a:pt x="152400" y="-6805"/>
                      <a:pt x="189971" y="14362"/>
                      <a:pt x="209550" y="21241"/>
                    </a:cubicBezTo>
                    <a:cubicBezTo>
                      <a:pt x="229129" y="28120"/>
                      <a:pt x="232039" y="35793"/>
                      <a:pt x="234950" y="43466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8" name="자유형: 도형 537">
                <a:extLst>
                  <a:ext uri="{FF2B5EF4-FFF2-40B4-BE49-F238E27FC236}">
                    <a16:creationId xmlns:a16="http://schemas.microsoft.com/office/drawing/2014/main" id="{9314B693-94A3-48EC-A4A2-DAE4C6F932B9}"/>
                  </a:ext>
                </a:extLst>
              </p:cNvPr>
              <p:cNvSpPr/>
              <p:nvPr/>
            </p:nvSpPr>
            <p:spPr>
              <a:xfrm rot="21357794">
                <a:off x="3663201" y="3013818"/>
                <a:ext cx="97797" cy="59764"/>
              </a:xfrm>
              <a:custGeom>
                <a:avLst/>
                <a:gdLst>
                  <a:gd name="connsiteX0" fmla="*/ 0 w 171450"/>
                  <a:gd name="connsiteY0" fmla="*/ 0 h 104775"/>
                  <a:gd name="connsiteX1" fmla="*/ 130175 w 171450"/>
                  <a:gd name="connsiteY1" fmla="*/ 69850 h 104775"/>
                  <a:gd name="connsiteX2" fmla="*/ 171450 w 171450"/>
                  <a:gd name="connsiteY2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04775">
                    <a:moveTo>
                      <a:pt x="0" y="0"/>
                    </a:moveTo>
                    <a:cubicBezTo>
                      <a:pt x="50800" y="26194"/>
                      <a:pt x="101600" y="52388"/>
                      <a:pt x="130175" y="69850"/>
                    </a:cubicBezTo>
                    <a:cubicBezTo>
                      <a:pt x="158750" y="87312"/>
                      <a:pt x="165100" y="96043"/>
                      <a:pt x="171450" y="104775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9" name="자유형: 도형 538">
                <a:extLst>
                  <a:ext uri="{FF2B5EF4-FFF2-40B4-BE49-F238E27FC236}">
                    <a16:creationId xmlns:a16="http://schemas.microsoft.com/office/drawing/2014/main" id="{73AB6398-5C6F-4D11-9C61-626BE58B9F4D}"/>
                  </a:ext>
                </a:extLst>
              </p:cNvPr>
              <p:cNvSpPr/>
              <p:nvPr/>
            </p:nvSpPr>
            <p:spPr>
              <a:xfrm rot="21357794">
                <a:off x="3809802" y="2910608"/>
                <a:ext cx="105040" cy="47088"/>
              </a:xfrm>
              <a:custGeom>
                <a:avLst/>
                <a:gdLst>
                  <a:gd name="connsiteX0" fmla="*/ 0 w 184150"/>
                  <a:gd name="connsiteY0" fmla="*/ 0 h 82550"/>
                  <a:gd name="connsiteX1" fmla="*/ 98425 w 184150"/>
                  <a:gd name="connsiteY1" fmla="*/ 28575 h 82550"/>
                  <a:gd name="connsiteX2" fmla="*/ 184150 w 184150"/>
                  <a:gd name="connsiteY2" fmla="*/ 82550 h 8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150" h="82550">
                    <a:moveTo>
                      <a:pt x="0" y="0"/>
                    </a:moveTo>
                    <a:cubicBezTo>
                      <a:pt x="33866" y="7408"/>
                      <a:pt x="67733" y="14817"/>
                      <a:pt x="98425" y="28575"/>
                    </a:cubicBezTo>
                    <a:cubicBezTo>
                      <a:pt x="129117" y="42333"/>
                      <a:pt x="156633" y="62441"/>
                      <a:pt x="184150" y="8255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자유형: 도형 539">
                <a:extLst>
                  <a:ext uri="{FF2B5EF4-FFF2-40B4-BE49-F238E27FC236}">
                    <a16:creationId xmlns:a16="http://schemas.microsoft.com/office/drawing/2014/main" id="{E937BA3B-BF0B-4528-9F19-7AB503AC4A31}"/>
                  </a:ext>
                </a:extLst>
              </p:cNvPr>
              <p:cNvSpPr/>
              <p:nvPr/>
            </p:nvSpPr>
            <p:spPr>
              <a:xfrm rot="21357794">
                <a:off x="3840205" y="2918248"/>
                <a:ext cx="34411" cy="72704"/>
              </a:xfrm>
              <a:custGeom>
                <a:avLst/>
                <a:gdLst>
                  <a:gd name="connsiteX0" fmla="*/ 0 w 60325"/>
                  <a:gd name="connsiteY0" fmla="*/ 0 h 127461"/>
                  <a:gd name="connsiteX1" fmla="*/ 31750 w 60325"/>
                  <a:gd name="connsiteY1" fmla="*/ 107950 h 127461"/>
                  <a:gd name="connsiteX2" fmla="*/ 60325 w 60325"/>
                  <a:gd name="connsiteY2" fmla="*/ 127000 h 127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325" h="127461">
                    <a:moveTo>
                      <a:pt x="0" y="0"/>
                    </a:moveTo>
                    <a:cubicBezTo>
                      <a:pt x="10848" y="43391"/>
                      <a:pt x="21696" y="86783"/>
                      <a:pt x="31750" y="107950"/>
                    </a:cubicBezTo>
                    <a:cubicBezTo>
                      <a:pt x="41804" y="129117"/>
                      <a:pt x="51064" y="128058"/>
                      <a:pt x="60325" y="127000"/>
                    </a:cubicBezTo>
                  </a:path>
                </a:pathLst>
              </a:custGeom>
              <a:noFill/>
              <a:ln w="15875" cap="rnd">
                <a:solidFill>
                  <a:srgbClr val="5D5A4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5" name="그룹 374">
              <a:extLst>
                <a:ext uri="{FF2B5EF4-FFF2-40B4-BE49-F238E27FC236}">
                  <a16:creationId xmlns:a16="http://schemas.microsoft.com/office/drawing/2014/main" id="{3EA1A8BF-7EEA-4C90-B92F-794A4A3E5FFB}"/>
                </a:ext>
              </a:extLst>
            </p:cNvPr>
            <p:cNvGrpSpPr/>
            <p:nvPr/>
          </p:nvGrpSpPr>
          <p:grpSpPr>
            <a:xfrm rot="21357794">
              <a:off x="3069119" y="1984376"/>
              <a:ext cx="567556" cy="597799"/>
              <a:chOff x="1315060" y="339150"/>
              <a:chExt cx="995001" cy="1048021"/>
            </a:xfrm>
          </p:grpSpPr>
          <p:grpSp>
            <p:nvGrpSpPr>
              <p:cNvPr id="376" name="그룹 375">
                <a:extLst>
                  <a:ext uri="{FF2B5EF4-FFF2-40B4-BE49-F238E27FC236}">
                    <a16:creationId xmlns:a16="http://schemas.microsoft.com/office/drawing/2014/main" id="{5FF95A89-0B47-4EB6-B5DD-A851504E3494}"/>
                  </a:ext>
                </a:extLst>
              </p:cNvPr>
              <p:cNvGrpSpPr/>
              <p:nvPr/>
            </p:nvGrpSpPr>
            <p:grpSpPr>
              <a:xfrm>
                <a:off x="1315060" y="339150"/>
                <a:ext cx="991154" cy="1048021"/>
                <a:chOff x="3204608" y="232455"/>
                <a:chExt cx="860079" cy="90942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A731557E-3722-479F-9122-A74DB6DD5552}"/>
                    </a:ext>
                  </a:extLst>
                </p:cNvPr>
                <p:cNvGrpSpPr/>
                <p:nvPr/>
              </p:nvGrpSpPr>
              <p:grpSpPr>
                <a:xfrm rot="20904658">
                  <a:off x="3517351" y="23634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91" name="타원 11">
                    <a:extLst>
                      <a:ext uri="{FF2B5EF4-FFF2-40B4-BE49-F238E27FC236}">
                        <a16:creationId xmlns:a16="http://schemas.microsoft.com/office/drawing/2014/main" id="{7EE0E954-4703-4C89-B79E-698C4AFD5D95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2" name="타원 11">
                    <a:extLst>
                      <a:ext uri="{FF2B5EF4-FFF2-40B4-BE49-F238E27FC236}">
                        <a16:creationId xmlns:a16="http://schemas.microsoft.com/office/drawing/2014/main" id="{5F34F521-642C-4595-B5B2-632D82DD998E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507D5EB9-2833-44B5-B5B1-6C5F447914F2}"/>
                    </a:ext>
                  </a:extLst>
                </p:cNvPr>
                <p:cNvGrpSpPr/>
                <p:nvPr/>
              </p:nvGrpSpPr>
              <p:grpSpPr>
                <a:xfrm rot="5826674">
                  <a:off x="3812576" y="5012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89" name="타원 11">
                    <a:extLst>
                      <a:ext uri="{FF2B5EF4-FFF2-40B4-BE49-F238E27FC236}">
                        <a16:creationId xmlns:a16="http://schemas.microsoft.com/office/drawing/2014/main" id="{8C24A381-CAE7-4595-8837-D37C2A4F0EF6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0" name="타원 11">
                    <a:extLst>
                      <a:ext uri="{FF2B5EF4-FFF2-40B4-BE49-F238E27FC236}">
                        <a16:creationId xmlns:a16="http://schemas.microsoft.com/office/drawing/2014/main" id="{5E25767B-7CE1-47E7-88A9-D8C7324981B8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75FC81B5-8DEB-4B4F-80DE-664153F36D92}"/>
                    </a:ext>
                  </a:extLst>
                </p:cNvPr>
                <p:cNvGrpSpPr/>
                <p:nvPr/>
              </p:nvGrpSpPr>
              <p:grpSpPr>
                <a:xfrm rot="19948815">
                  <a:off x="3457182" y="29239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87" name="타원 11">
                    <a:extLst>
                      <a:ext uri="{FF2B5EF4-FFF2-40B4-BE49-F238E27FC236}">
                        <a16:creationId xmlns:a16="http://schemas.microsoft.com/office/drawing/2014/main" id="{7AA6E29A-FA59-445B-920B-41DB96E69187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8" name="타원 11">
                    <a:extLst>
                      <a:ext uri="{FF2B5EF4-FFF2-40B4-BE49-F238E27FC236}">
                        <a16:creationId xmlns:a16="http://schemas.microsoft.com/office/drawing/2014/main" id="{F0F62764-870E-454C-BD77-F8E60E083417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8" name="그룹 387">
                  <a:extLst>
                    <a:ext uri="{FF2B5EF4-FFF2-40B4-BE49-F238E27FC236}">
                      <a16:creationId xmlns:a16="http://schemas.microsoft.com/office/drawing/2014/main" id="{CAE2073E-B9F6-4B0D-B09E-A5BBA7476FC6}"/>
                    </a:ext>
                  </a:extLst>
                </p:cNvPr>
                <p:cNvGrpSpPr/>
                <p:nvPr/>
              </p:nvGrpSpPr>
              <p:grpSpPr>
                <a:xfrm rot="9933466">
                  <a:off x="3590005" y="72187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85" name="타원 11">
                    <a:extLst>
                      <a:ext uri="{FF2B5EF4-FFF2-40B4-BE49-F238E27FC236}">
                        <a16:creationId xmlns:a16="http://schemas.microsoft.com/office/drawing/2014/main" id="{DCD8A55D-95D0-4311-87B8-9FADDEAD0AF4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6" name="타원 11">
                    <a:extLst>
                      <a:ext uri="{FF2B5EF4-FFF2-40B4-BE49-F238E27FC236}">
                        <a16:creationId xmlns:a16="http://schemas.microsoft.com/office/drawing/2014/main" id="{78DDF717-84A0-483B-B533-E2445AF4C7F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9" name="그룹 388">
                  <a:extLst>
                    <a:ext uri="{FF2B5EF4-FFF2-40B4-BE49-F238E27FC236}">
                      <a16:creationId xmlns:a16="http://schemas.microsoft.com/office/drawing/2014/main" id="{E98AD10E-B779-4C09-86A9-81AB2FC0AE41}"/>
                    </a:ext>
                  </a:extLst>
                </p:cNvPr>
                <p:cNvGrpSpPr/>
                <p:nvPr/>
              </p:nvGrpSpPr>
              <p:grpSpPr>
                <a:xfrm rot="19463590">
                  <a:off x="3444009" y="31884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83" name="타원 11">
                    <a:extLst>
                      <a:ext uri="{FF2B5EF4-FFF2-40B4-BE49-F238E27FC236}">
                        <a16:creationId xmlns:a16="http://schemas.microsoft.com/office/drawing/2014/main" id="{8054E324-CBC0-43B2-A368-D14B77E29FC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4" name="타원 11">
                    <a:extLst>
                      <a:ext uri="{FF2B5EF4-FFF2-40B4-BE49-F238E27FC236}">
                        <a16:creationId xmlns:a16="http://schemas.microsoft.com/office/drawing/2014/main" id="{340A0B90-1C15-401C-ACC6-52EF62E5B147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0" name="그룹 389">
                  <a:extLst>
                    <a:ext uri="{FF2B5EF4-FFF2-40B4-BE49-F238E27FC236}">
                      <a16:creationId xmlns:a16="http://schemas.microsoft.com/office/drawing/2014/main" id="{8879285A-5B1E-4274-A88F-F2285C7CC308}"/>
                    </a:ext>
                  </a:extLst>
                </p:cNvPr>
                <p:cNvGrpSpPr/>
                <p:nvPr/>
              </p:nvGrpSpPr>
              <p:grpSpPr>
                <a:xfrm rot="8600578">
                  <a:off x="3698311" y="67809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81" name="타원 11">
                    <a:extLst>
                      <a:ext uri="{FF2B5EF4-FFF2-40B4-BE49-F238E27FC236}">
                        <a16:creationId xmlns:a16="http://schemas.microsoft.com/office/drawing/2014/main" id="{E5964CB7-3433-48E6-82A2-2703A95639EB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2" name="타원 11">
                    <a:extLst>
                      <a:ext uri="{FF2B5EF4-FFF2-40B4-BE49-F238E27FC236}">
                        <a16:creationId xmlns:a16="http://schemas.microsoft.com/office/drawing/2014/main" id="{90B8EF1B-602D-4118-8702-18EC2D8FEC3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1" name="그룹 390">
                  <a:extLst>
                    <a:ext uri="{FF2B5EF4-FFF2-40B4-BE49-F238E27FC236}">
                      <a16:creationId xmlns:a16="http://schemas.microsoft.com/office/drawing/2014/main" id="{A03AAC7D-1787-4138-B97C-FC733F666A4D}"/>
                    </a:ext>
                  </a:extLst>
                </p:cNvPr>
                <p:cNvGrpSpPr/>
                <p:nvPr/>
              </p:nvGrpSpPr>
              <p:grpSpPr>
                <a:xfrm>
                  <a:off x="3419549" y="529647"/>
                  <a:ext cx="360826" cy="338138"/>
                  <a:chOff x="2701460" y="548697"/>
                  <a:chExt cx="360826" cy="338138"/>
                </a:xfrm>
              </p:grpSpPr>
              <p:sp>
                <p:nvSpPr>
                  <p:cNvPr id="479" name="타원 478">
                    <a:extLst>
                      <a:ext uri="{FF2B5EF4-FFF2-40B4-BE49-F238E27FC236}">
                        <a16:creationId xmlns:a16="http://schemas.microsoft.com/office/drawing/2014/main" id="{95B8BC73-9F83-4F50-BF29-93DE4A6B79FA}"/>
                      </a:ext>
                    </a:extLst>
                  </p:cNvPr>
                  <p:cNvSpPr/>
                  <p:nvPr/>
                </p:nvSpPr>
                <p:spPr>
                  <a:xfrm>
                    <a:off x="2701460" y="548697"/>
                    <a:ext cx="360826" cy="338138"/>
                  </a:xfrm>
                  <a:prstGeom prst="ellipse">
                    <a:avLst/>
                  </a:prstGeom>
                  <a:solidFill>
                    <a:srgbClr val="FFD64E">
                      <a:alpha val="46000"/>
                    </a:srgbClr>
                  </a:solidFill>
                  <a:ln w="22225">
                    <a:solidFill>
                      <a:srgbClr val="704B11">
                        <a:alpha val="6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0" name="타원 479">
                    <a:extLst>
                      <a:ext uri="{FF2B5EF4-FFF2-40B4-BE49-F238E27FC236}">
                        <a16:creationId xmlns:a16="http://schemas.microsoft.com/office/drawing/2014/main" id="{F1623088-F738-410B-AA4D-A9C2F0E815F1}"/>
                      </a:ext>
                    </a:extLst>
                  </p:cNvPr>
                  <p:cNvSpPr/>
                  <p:nvPr/>
                </p:nvSpPr>
                <p:spPr>
                  <a:xfrm>
                    <a:off x="2779480" y="629660"/>
                    <a:ext cx="204787" cy="176213"/>
                  </a:xfrm>
                  <a:prstGeom prst="ellipse">
                    <a:avLst/>
                  </a:prstGeom>
                  <a:solidFill>
                    <a:srgbClr val="774D1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2" name="그룹 391">
                  <a:extLst>
                    <a:ext uri="{FF2B5EF4-FFF2-40B4-BE49-F238E27FC236}">
                      <a16:creationId xmlns:a16="http://schemas.microsoft.com/office/drawing/2014/main" id="{EDAB8163-E866-4BA5-AA27-3A3B5BF20B53}"/>
                    </a:ext>
                  </a:extLst>
                </p:cNvPr>
                <p:cNvGrpSpPr/>
                <p:nvPr/>
              </p:nvGrpSpPr>
              <p:grpSpPr>
                <a:xfrm>
                  <a:off x="3552553" y="23245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77" name="타원 11">
                    <a:extLst>
                      <a:ext uri="{FF2B5EF4-FFF2-40B4-BE49-F238E27FC236}">
                        <a16:creationId xmlns:a16="http://schemas.microsoft.com/office/drawing/2014/main" id="{00F3D812-9E2C-432E-B5E6-054151A4CC15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8" name="타원 11">
                    <a:extLst>
                      <a:ext uri="{FF2B5EF4-FFF2-40B4-BE49-F238E27FC236}">
                        <a16:creationId xmlns:a16="http://schemas.microsoft.com/office/drawing/2014/main" id="{5F0CA97B-A497-4032-8BB8-DC3D7E39B19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3" name="그룹 392">
                  <a:extLst>
                    <a:ext uri="{FF2B5EF4-FFF2-40B4-BE49-F238E27FC236}">
                      <a16:creationId xmlns:a16="http://schemas.microsoft.com/office/drawing/2014/main" id="{DF7F2372-0AF7-49B9-B7A0-6478A28DAE8A}"/>
                    </a:ext>
                  </a:extLst>
                </p:cNvPr>
                <p:cNvGrpSpPr/>
                <p:nvPr/>
              </p:nvGrpSpPr>
              <p:grpSpPr>
                <a:xfrm rot="5400000">
                  <a:off x="3771833" y="47450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75" name="타원 11">
                    <a:extLst>
                      <a:ext uri="{FF2B5EF4-FFF2-40B4-BE49-F238E27FC236}">
                        <a16:creationId xmlns:a16="http://schemas.microsoft.com/office/drawing/2014/main" id="{E565E399-842C-446B-958D-D80ECDCCEC56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6" name="타원 11">
                    <a:extLst>
                      <a:ext uri="{FF2B5EF4-FFF2-40B4-BE49-F238E27FC236}">
                        <a16:creationId xmlns:a16="http://schemas.microsoft.com/office/drawing/2014/main" id="{78C8191D-C8CB-4525-B933-74F0422BE1E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4" name="그룹 393">
                  <a:extLst>
                    <a:ext uri="{FF2B5EF4-FFF2-40B4-BE49-F238E27FC236}">
                      <a16:creationId xmlns:a16="http://schemas.microsoft.com/office/drawing/2014/main" id="{E62E475F-3A9B-4841-93BA-BFBD55A8EF59}"/>
                    </a:ext>
                  </a:extLst>
                </p:cNvPr>
                <p:cNvGrpSpPr/>
                <p:nvPr/>
              </p:nvGrpSpPr>
              <p:grpSpPr>
                <a:xfrm rot="16200000">
                  <a:off x="3375409" y="479535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73" name="타원 11">
                    <a:extLst>
                      <a:ext uri="{FF2B5EF4-FFF2-40B4-BE49-F238E27FC236}">
                        <a16:creationId xmlns:a16="http://schemas.microsoft.com/office/drawing/2014/main" id="{C89B9304-A9BE-4B67-94A0-19ADCEBC5FBF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4" name="타원 11">
                    <a:extLst>
                      <a:ext uri="{FF2B5EF4-FFF2-40B4-BE49-F238E27FC236}">
                        <a16:creationId xmlns:a16="http://schemas.microsoft.com/office/drawing/2014/main" id="{9382CA79-F719-46BE-AB0E-E9B340114D8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22DE1144-E9AD-4B25-A00F-7FB29E4E1CDB}"/>
                    </a:ext>
                  </a:extLst>
                </p:cNvPr>
                <p:cNvGrpSpPr/>
                <p:nvPr/>
              </p:nvGrpSpPr>
              <p:grpSpPr>
                <a:xfrm rot="9839238">
                  <a:off x="3646333" y="6927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71" name="타원 11">
                    <a:extLst>
                      <a:ext uri="{FF2B5EF4-FFF2-40B4-BE49-F238E27FC236}">
                        <a16:creationId xmlns:a16="http://schemas.microsoft.com/office/drawing/2014/main" id="{A42272FE-D241-4BEE-BF5E-DA6DACE35C45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2" name="타원 11">
                    <a:extLst>
                      <a:ext uri="{FF2B5EF4-FFF2-40B4-BE49-F238E27FC236}">
                        <a16:creationId xmlns:a16="http://schemas.microsoft.com/office/drawing/2014/main" id="{A16680A6-2010-4FED-81B3-657B840EC860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39C103D8-969E-4522-B145-30FD038E93FD}"/>
                    </a:ext>
                  </a:extLst>
                </p:cNvPr>
                <p:cNvGrpSpPr/>
                <p:nvPr/>
              </p:nvGrpSpPr>
              <p:grpSpPr>
                <a:xfrm rot="8186376">
                  <a:off x="3737060" y="64340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69" name="타원 11">
                    <a:extLst>
                      <a:ext uri="{FF2B5EF4-FFF2-40B4-BE49-F238E27FC236}">
                        <a16:creationId xmlns:a16="http://schemas.microsoft.com/office/drawing/2014/main" id="{E626A849-E5A4-4B8A-A258-C276F4DC5B36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0" name="타원 11">
                    <a:extLst>
                      <a:ext uri="{FF2B5EF4-FFF2-40B4-BE49-F238E27FC236}">
                        <a16:creationId xmlns:a16="http://schemas.microsoft.com/office/drawing/2014/main" id="{3FBD6EAE-5526-4C81-932C-13AE4A6C1A2F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7" name="그룹 396">
                  <a:extLst>
                    <a:ext uri="{FF2B5EF4-FFF2-40B4-BE49-F238E27FC236}">
                      <a16:creationId xmlns:a16="http://schemas.microsoft.com/office/drawing/2014/main" id="{2DCFDF42-230C-44C2-AA33-5E3F6CE79556}"/>
                    </a:ext>
                  </a:extLst>
                </p:cNvPr>
                <p:cNvGrpSpPr/>
                <p:nvPr/>
              </p:nvGrpSpPr>
              <p:grpSpPr>
                <a:xfrm rot="12741163">
                  <a:off x="3443899" y="642397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67" name="타원 11">
                    <a:extLst>
                      <a:ext uri="{FF2B5EF4-FFF2-40B4-BE49-F238E27FC236}">
                        <a16:creationId xmlns:a16="http://schemas.microsoft.com/office/drawing/2014/main" id="{8565C2C1-AFE9-4481-844C-E71DCEDE65DE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8" name="타원 11">
                    <a:extLst>
                      <a:ext uri="{FF2B5EF4-FFF2-40B4-BE49-F238E27FC236}">
                        <a16:creationId xmlns:a16="http://schemas.microsoft.com/office/drawing/2014/main" id="{2F3537D5-E8F5-458C-9E56-DAF6D7C9AE40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8" name="그룹 397">
                  <a:extLst>
                    <a:ext uri="{FF2B5EF4-FFF2-40B4-BE49-F238E27FC236}">
                      <a16:creationId xmlns:a16="http://schemas.microsoft.com/office/drawing/2014/main" id="{B3BC6DF1-B7B2-4B66-B7BA-4235D97298B8}"/>
                    </a:ext>
                  </a:extLst>
                </p:cNvPr>
                <p:cNvGrpSpPr/>
                <p:nvPr/>
              </p:nvGrpSpPr>
              <p:grpSpPr>
                <a:xfrm rot="13715688">
                  <a:off x="3409296" y="62394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65" name="타원 11">
                    <a:extLst>
                      <a:ext uri="{FF2B5EF4-FFF2-40B4-BE49-F238E27FC236}">
                        <a16:creationId xmlns:a16="http://schemas.microsoft.com/office/drawing/2014/main" id="{FA38C11C-F26E-4802-AC42-D23865BC4DC4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6" name="타원 11">
                    <a:extLst>
                      <a:ext uri="{FF2B5EF4-FFF2-40B4-BE49-F238E27FC236}">
                        <a16:creationId xmlns:a16="http://schemas.microsoft.com/office/drawing/2014/main" id="{503D2BFC-F61A-413E-AE9E-2379D57EB279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9" name="그룹 398">
                  <a:extLst>
                    <a:ext uri="{FF2B5EF4-FFF2-40B4-BE49-F238E27FC236}">
                      <a16:creationId xmlns:a16="http://schemas.microsoft.com/office/drawing/2014/main" id="{2017E8D2-0E58-4A9E-A0A3-85CDF34F19A5}"/>
                    </a:ext>
                  </a:extLst>
                </p:cNvPr>
                <p:cNvGrpSpPr/>
                <p:nvPr/>
              </p:nvGrpSpPr>
              <p:grpSpPr>
                <a:xfrm rot="20813581">
                  <a:off x="3489827" y="27823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63" name="타원 11">
                    <a:extLst>
                      <a:ext uri="{FF2B5EF4-FFF2-40B4-BE49-F238E27FC236}">
                        <a16:creationId xmlns:a16="http://schemas.microsoft.com/office/drawing/2014/main" id="{BC9971B3-7C98-48F7-A157-1F2884C2BB7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4" name="타원 11">
                    <a:extLst>
                      <a:ext uri="{FF2B5EF4-FFF2-40B4-BE49-F238E27FC236}">
                        <a16:creationId xmlns:a16="http://schemas.microsoft.com/office/drawing/2014/main" id="{74F96D1B-86B8-4CC1-89D8-8E10DCA3EE26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0" name="그룹 399">
                  <a:extLst>
                    <a:ext uri="{FF2B5EF4-FFF2-40B4-BE49-F238E27FC236}">
                      <a16:creationId xmlns:a16="http://schemas.microsoft.com/office/drawing/2014/main" id="{29C2D829-ABF3-4B4D-BBDF-4B17C7ED67EF}"/>
                    </a:ext>
                  </a:extLst>
                </p:cNvPr>
                <p:cNvGrpSpPr/>
                <p:nvPr/>
              </p:nvGrpSpPr>
              <p:grpSpPr>
                <a:xfrm rot="18035326">
                  <a:off x="3386193" y="36661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61" name="타원 11">
                    <a:extLst>
                      <a:ext uri="{FF2B5EF4-FFF2-40B4-BE49-F238E27FC236}">
                        <a16:creationId xmlns:a16="http://schemas.microsoft.com/office/drawing/2014/main" id="{17B23E97-CA96-41A0-863D-1D8FC1A6C937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2" name="타원 11">
                    <a:extLst>
                      <a:ext uri="{FF2B5EF4-FFF2-40B4-BE49-F238E27FC236}">
                        <a16:creationId xmlns:a16="http://schemas.microsoft.com/office/drawing/2014/main" id="{2754E6DC-9CBA-4A59-AFB7-31A5E79EAEC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1" name="그룹 400">
                  <a:extLst>
                    <a:ext uri="{FF2B5EF4-FFF2-40B4-BE49-F238E27FC236}">
                      <a16:creationId xmlns:a16="http://schemas.microsoft.com/office/drawing/2014/main" id="{1267D697-FAFE-4BE6-ADB4-6976F95CEC61}"/>
                    </a:ext>
                  </a:extLst>
                </p:cNvPr>
                <p:cNvGrpSpPr/>
                <p:nvPr/>
              </p:nvGrpSpPr>
              <p:grpSpPr>
                <a:xfrm rot="3574051">
                  <a:off x="3728667" y="34783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59" name="타원 11">
                    <a:extLst>
                      <a:ext uri="{FF2B5EF4-FFF2-40B4-BE49-F238E27FC236}">
                        <a16:creationId xmlns:a16="http://schemas.microsoft.com/office/drawing/2014/main" id="{71A66601-78D5-41D4-9B43-470ED9B9C18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60" name="타원 11">
                    <a:extLst>
                      <a:ext uri="{FF2B5EF4-FFF2-40B4-BE49-F238E27FC236}">
                        <a16:creationId xmlns:a16="http://schemas.microsoft.com/office/drawing/2014/main" id="{97BF3E99-43B2-41EB-96E5-B0A3E9F350A8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2" name="그룹 401">
                  <a:extLst>
                    <a:ext uri="{FF2B5EF4-FFF2-40B4-BE49-F238E27FC236}">
                      <a16:creationId xmlns:a16="http://schemas.microsoft.com/office/drawing/2014/main" id="{5E23957B-3CFE-4CA7-8994-B3FB15FBAFF5}"/>
                    </a:ext>
                  </a:extLst>
                </p:cNvPr>
                <p:cNvGrpSpPr/>
                <p:nvPr/>
              </p:nvGrpSpPr>
              <p:grpSpPr>
                <a:xfrm rot="1526027">
                  <a:off x="3643370" y="27049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57" name="타원 11">
                    <a:extLst>
                      <a:ext uri="{FF2B5EF4-FFF2-40B4-BE49-F238E27FC236}">
                        <a16:creationId xmlns:a16="http://schemas.microsoft.com/office/drawing/2014/main" id="{B1762F3D-C589-4FC5-B84D-8A45BD78735D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8" name="타원 11">
                    <a:extLst>
                      <a:ext uri="{FF2B5EF4-FFF2-40B4-BE49-F238E27FC236}">
                        <a16:creationId xmlns:a16="http://schemas.microsoft.com/office/drawing/2014/main" id="{8D33C970-3702-43A2-80C2-B9F3FFC8E079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3" name="그룹 402">
                  <a:extLst>
                    <a:ext uri="{FF2B5EF4-FFF2-40B4-BE49-F238E27FC236}">
                      <a16:creationId xmlns:a16="http://schemas.microsoft.com/office/drawing/2014/main" id="{742ABA39-6D1E-44CE-B420-A4A7B6263FFA}"/>
                    </a:ext>
                  </a:extLst>
                </p:cNvPr>
                <p:cNvGrpSpPr/>
                <p:nvPr/>
              </p:nvGrpSpPr>
              <p:grpSpPr>
                <a:xfrm rot="4292199">
                  <a:off x="3753725" y="38453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55" name="타원 11">
                    <a:extLst>
                      <a:ext uri="{FF2B5EF4-FFF2-40B4-BE49-F238E27FC236}">
                        <a16:creationId xmlns:a16="http://schemas.microsoft.com/office/drawing/2014/main" id="{A63EA6B8-1581-400D-BC1F-9AC9B8794168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6" name="타원 11">
                    <a:extLst>
                      <a:ext uri="{FF2B5EF4-FFF2-40B4-BE49-F238E27FC236}">
                        <a16:creationId xmlns:a16="http://schemas.microsoft.com/office/drawing/2014/main" id="{49C78849-81B7-4E4C-8334-D2FE905BA409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4" name="그룹 403">
                  <a:extLst>
                    <a:ext uri="{FF2B5EF4-FFF2-40B4-BE49-F238E27FC236}">
                      <a16:creationId xmlns:a16="http://schemas.microsoft.com/office/drawing/2014/main" id="{67513841-100C-40F7-88C6-A9DA010BDC02}"/>
                    </a:ext>
                  </a:extLst>
                </p:cNvPr>
                <p:cNvGrpSpPr/>
                <p:nvPr/>
              </p:nvGrpSpPr>
              <p:grpSpPr>
                <a:xfrm rot="7213386">
                  <a:off x="3778924" y="6058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53" name="타원 11">
                    <a:extLst>
                      <a:ext uri="{FF2B5EF4-FFF2-40B4-BE49-F238E27FC236}">
                        <a16:creationId xmlns:a16="http://schemas.microsoft.com/office/drawing/2014/main" id="{92879250-342C-4A8F-A1FB-B6F7949DCBC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4" name="타원 11">
                    <a:extLst>
                      <a:ext uri="{FF2B5EF4-FFF2-40B4-BE49-F238E27FC236}">
                        <a16:creationId xmlns:a16="http://schemas.microsoft.com/office/drawing/2014/main" id="{0F01F4E6-76C8-48CE-A62A-49F41F0B0375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5" name="그룹 404">
                  <a:extLst>
                    <a:ext uri="{FF2B5EF4-FFF2-40B4-BE49-F238E27FC236}">
                      <a16:creationId xmlns:a16="http://schemas.microsoft.com/office/drawing/2014/main" id="{E8B3BFEF-226D-40A8-8DD7-9C095E65DBEA}"/>
                    </a:ext>
                  </a:extLst>
                </p:cNvPr>
                <p:cNvGrpSpPr/>
                <p:nvPr/>
              </p:nvGrpSpPr>
              <p:grpSpPr>
                <a:xfrm rot="6245241">
                  <a:off x="3797954" y="549352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51" name="타원 11">
                    <a:extLst>
                      <a:ext uri="{FF2B5EF4-FFF2-40B4-BE49-F238E27FC236}">
                        <a16:creationId xmlns:a16="http://schemas.microsoft.com/office/drawing/2014/main" id="{533CC47D-ED1E-4D68-8ABF-2725D2E62C2C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2" name="타원 11">
                    <a:extLst>
                      <a:ext uri="{FF2B5EF4-FFF2-40B4-BE49-F238E27FC236}">
                        <a16:creationId xmlns:a16="http://schemas.microsoft.com/office/drawing/2014/main" id="{AC758995-A25C-4BC2-9DAE-9021EB329771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6" name="그룹 405">
                  <a:extLst>
                    <a:ext uri="{FF2B5EF4-FFF2-40B4-BE49-F238E27FC236}">
                      <a16:creationId xmlns:a16="http://schemas.microsoft.com/office/drawing/2014/main" id="{8B47058F-1F9A-42FF-9AA5-DB4B8D99A31F}"/>
                    </a:ext>
                  </a:extLst>
                </p:cNvPr>
                <p:cNvGrpSpPr/>
                <p:nvPr/>
              </p:nvGrpSpPr>
              <p:grpSpPr>
                <a:xfrm rot="11583244">
                  <a:off x="3508820" y="689106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49" name="타원 11">
                    <a:extLst>
                      <a:ext uri="{FF2B5EF4-FFF2-40B4-BE49-F238E27FC236}">
                        <a16:creationId xmlns:a16="http://schemas.microsoft.com/office/drawing/2014/main" id="{B5E296A9-D30C-4335-A8E3-A944631101BB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0" name="타원 11">
                    <a:extLst>
                      <a:ext uri="{FF2B5EF4-FFF2-40B4-BE49-F238E27FC236}">
                        <a16:creationId xmlns:a16="http://schemas.microsoft.com/office/drawing/2014/main" id="{C154A91A-3DE9-4BA9-B640-577DBDCBE8E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70F60374-D3D7-40D3-9B18-33C274B163D7}"/>
                    </a:ext>
                  </a:extLst>
                </p:cNvPr>
                <p:cNvGrpSpPr/>
                <p:nvPr/>
              </p:nvGrpSpPr>
              <p:grpSpPr>
                <a:xfrm rot="12290960">
                  <a:off x="3485359" y="670924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47" name="타원 11">
                    <a:extLst>
                      <a:ext uri="{FF2B5EF4-FFF2-40B4-BE49-F238E27FC236}">
                        <a16:creationId xmlns:a16="http://schemas.microsoft.com/office/drawing/2014/main" id="{88D9F667-082A-4676-BDAD-51567ED27A7A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8" name="타원 11">
                    <a:extLst>
                      <a:ext uri="{FF2B5EF4-FFF2-40B4-BE49-F238E27FC236}">
                        <a16:creationId xmlns:a16="http://schemas.microsoft.com/office/drawing/2014/main" id="{FCF07945-50B1-4854-9C76-31C1395973FC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25D342C-47E3-4BAC-8501-BB6B1022CD2C}"/>
                    </a:ext>
                  </a:extLst>
                </p:cNvPr>
                <p:cNvGrpSpPr/>
                <p:nvPr/>
              </p:nvGrpSpPr>
              <p:grpSpPr>
                <a:xfrm rot="15592012">
                  <a:off x="3381683" y="53374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45" name="타원 11">
                    <a:extLst>
                      <a:ext uri="{FF2B5EF4-FFF2-40B4-BE49-F238E27FC236}">
                        <a16:creationId xmlns:a16="http://schemas.microsoft.com/office/drawing/2014/main" id="{B311D7D3-F703-48F1-8FFC-B224EFB8DE6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6" name="타원 11">
                    <a:extLst>
                      <a:ext uri="{FF2B5EF4-FFF2-40B4-BE49-F238E27FC236}">
                        <a16:creationId xmlns:a16="http://schemas.microsoft.com/office/drawing/2014/main" id="{4118301F-3EE2-4F47-AC94-4A11152C8512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44" name="타원 11">
                  <a:extLst>
                    <a:ext uri="{FF2B5EF4-FFF2-40B4-BE49-F238E27FC236}">
                      <a16:creationId xmlns:a16="http://schemas.microsoft.com/office/drawing/2014/main" id="{90F1108D-F17F-4C1B-8216-5D51A34FB93E}"/>
                    </a:ext>
                  </a:extLst>
                </p:cNvPr>
                <p:cNvSpPr/>
                <p:nvPr/>
              </p:nvSpPr>
              <p:spPr>
                <a:xfrm rot="10800000">
                  <a:off x="3577103" y="813768"/>
                  <a:ext cx="52090" cy="259795"/>
                </a:xfrm>
                <a:custGeom>
                  <a:avLst/>
                  <a:gdLst>
                    <a:gd name="connsiteX0" fmla="*/ 0 w 145817"/>
                    <a:gd name="connsiteY0" fmla="*/ 363632 h 727263"/>
                    <a:gd name="connsiteX1" fmla="*/ 72909 w 145817"/>
                    <a:gd name="connsiteY1" fmla="*/ 0 h 727263"/>
                    <a:gd name="connsiteX2" fmla="*/ 145818 w 145817"/>
                    <a:gd name="connsiteY2" fmla="*/ 363632 h 727263"/>
                    <a:gd name="connsiteX3" fmla="*/ 72909 w 145817"/>
                    <a:gd name="connsiteY3" fmla="*/ 727264 h 727263"/>
                    <a:gd name="connsiteX4" fmla="*/ 0 w 145817"/>
                    <a:gd name="connsiteY4" fmla="*/ 363632 h 727263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  <a:gd name="connsiteX0" fmla="*/ 0 w 145818"/>
                    <a:gd name="connsiteY0" fmla="*/ 363632 h 727264"/>
                    <a:gd name="connsiteX1" fmla="*/ 72909 w 145818"/>
                    <a:gd name="connsiteY1" fmla="*/ 0 h 727264"/>
                    <a:gd name="connsiteX2" fmla="*/ 145818 w 145818"/>
                    <a:gd name="connsiteY2" fmla="*/ 363632 h 727264"/>
                    <a:gd name="connsiteX3" fmla="*/ 72909 w 145818"/>
                    <a:gd name="connsiteY3" fmla="*/ 727264 h 727264"/>
                    <a:gd name="connsiteX4" fmla="*/ 0 w 145818"/>
                    <a:gd name="connsiteY4" fmla="*/ 363632 h 727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818" h="727264">
                      <a:moveTo>
                        <a:pt x="0" y="363632"/>
                      </a:moveTo>
                      <a:cubicBezTo>
                        <a:pt x="0" y="162804"/>
                        <a:pt x="-696" y="0"/>
                        <a:pt x="72909" y="0"/>
                      </a:cubicBezTo>
                      <a:cubicBezTo>
                        <a:pt x="146514" y="0"/>
                        <a:pt x="145818" y="162804"/>
                        <a:pt x="145818" y="363632"/>
                      </a:cubicBezTo>
                      <a:cubicBezTo>
                        <a:pt x="145818" y="564460"/>
                        <a:pt x="103651" y="727264"/>
                        <a:pt x="72909" y="727264"/>
                      </a:cubicBezTo>
                      <a:cubicBezTo>
                        <a:pt x="42167" y="727264"/>
                        <a:pt x="0" y="564460"/>
                        <a:pt x="0" y="363632"/>
                      </a:cubicBezTo>
                      <a:close/>
                    </a:path>
                  </a:pathLst>
                </a:custGeom>
                <a:solidFill>
                  <a:srgbClr val="F0F1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10" name="그룹 409">
                  <a:extLst>
                    <a:ext uri="{FF2B5EF4-FFF2-40B4-BE49-F238E27FC236}">
                      <a16:creationId xmlns:a16="http://schemas.microsoft.com/office/drawing/2014/main" id="{39AC43A6-F77A-43B8-9B5F-5622F530C75D}"/>
                    </a:ext>
                  </a:extLst>
                </p:cNvPr>
                <p:cNvGrpSpPr/>
                <p:nvPr/>
              </p:nvGrpSpPr>
              <p:grpSpPr>
                <a:xfrm rot="14388894">
                  <a:off x="3401194" y="600550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41" name="타원 11">
                    <a:extLst>
                      <a:ext uri="{FF2B5EF4-FFF2-40B4-BE49-F238E27FC236}">
                        <a16:creationId xmlns:a16="http://schemas.microsoft.com/office/drawing/2014/main" id="{82D6B7C8-EF8E-4BCC-B2C6-1B08F5035B7E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2" name="타원 11">
                    <a:extLst>
                      <a:ext uri="{FF2B5EF4-FFF2-40B4-BE49-F238E27FC236}">
                        <a16:creationId xmlns:a16="http://schemas.microsoft.com/office/drawing/2014/main" id="{154E0C86-D9A5-4E05-A35B-B322985D05BB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1" name="그룹 410">
                  <a:extLst>
                    <a:ext uri="{FF2B5EF4-FFF2-40B4-BE49-F238E27FC236}">
                      <a16:creationId xmlns:a16="http://schemas.microsoft.com/office/drawing/2014/main" id="{C0C17967-EEF2-48E6-9269-BFBF0BAFA913}"/>
                    </a:ext>
                  </a:extLst>
                </p:cNvPr>
                <p:cNvGrpSpPr/>
                <p:nvPr/>
              </p:nvGrpSpPr>
              <p:grpSpPr>
                <a:xfrm rot="17748489">
                  <a:off x="3374653" y="42746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39" name="타원 11">
                    <a:extLst>
                      <a:ext uri="{FF2B5EF4-FFF2-40B4-BE49-F238E27FC236}">
                        <a16:creationId xmlns:a16="http://schemas.microsoft.com/office/drawing/2014/main" id="{E404F501-5A46-4919-B007-C4F37F97FA81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0" name="타원 11">
                    <a:extLst>
                      <a:ext uri="{FF2B5EF4-FFF2-40B4-BE49-F238E27FC236}">
                        <a16:creationId xmlns:a16="http://schemas.microsoft.com/office/drawing/2014/main" id="{35719AD5-B91A-4A3C-B50E-F69CCED65B29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2" name="그룹 411">
                  <a:extLst>
                    <a:ext uri="{FF2B5EF4-FFF2-40B4-BE49-F238E27FC236}">
                      <a16:creationId xmlns:a16="http://schemas.microsoft.com/office/drawing/2014/main" id="{39D63FC9-B26F-4EA8-95F7-5CB0511864D6}"/>
                    </a:ext>
                  </a:extLst>
                </p:cNvPr>
                <p:cNvGrpSpPr/>
                <p:nvPr/>
              </p:nvGrpSpPr>
              <p:grpSpPr>
                <a:xfrm rot="2190375">
                  <a:off x="3715233" y="29381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37" name="타원 11">
                    <a:extLst>
                      <a:ext uri="{FF2B5EF4-FFF2-40B4-BE49-F238E27FC236}">
                        <a16:creationId xmlns:a16="http://schemas.microsoft.com/office/drawing/2014/main" id="{CB00A698-43A2-49B2-9D4E-37B8F2F42BFB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8" name="타원 11">
                    <a:extLst>
                      <a:ext uri="{FF2B5EF4-FFF2-40B4-BE49-F238E27FC236}">
                        <a16:creationId xmlns:a16="http://schemas.microsoft.com/office/drawing/2014/main" id="{C79BE306-59A2-408D-9312-D7F76D9056A8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3" name="그룹 412">
                  <a:extLst>
                    <a:ext uri="{FF2B5EF4-FFF2-40B4-BE49-F238E27FC236}">
                      <a16:creationId xmlns:a16="http://schemas.microsoft.com/office/drawing/2014/main" id="{9D1371A6-9CA1-4A12-BBF1-2DFCB543FFD0}"/>
                    </a:ext>
                  </a:extLst>
                </p:cNvPr>
                <p:cNvGrpSpPr/>
                <p:nvPr/>
              </p:nvGrpSpPr>
              <p:grpSpPr>
                <a:xfrm rot="4601940">
                  <a:off x="3790840" y="44212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35" name="타원 11">
                    <a:extLst>
                      <a:ext uri="{FF2B5EF4-FFF2-40B4-BE49-F238E27FC236}">
                        <a16:creationId xmlns:a16="http://schemas.microsoft.com/office/drawing/2014/main" id="{94904FC2-95BD-4E3B-93B6-1877F663EA9A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6" name="타원 11">
                    <a:extLst>
                      <a:ext uri="{FF2B5EF4-FFF2-40B4-BE49-F238E27FC236}">
                        <a16:creationId xmlns:a16="http://schemas.microsoft.com/office/drawing/2014/main" id="{CB3A7F72-4F55-4284-83AF-9CFD3EBAC6E8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4" name="그룹 413">
                  <a:extLst>
                    <a:ext uri="{FF2B5EF4-FFF2-40B4-BE49-F238E27FC236}">
                      <a16:creationId xmlns:a16="http://schemas.microsoft.com/office/drawing/2014/main" id="{6573A377-63C3-4DB2-B6A7-2CB90217D1D5}"/>
                    </a:ext>
                  </a:extLst>
                </p:cNvPr>
                <p:cNvGrpSpPr/>
                <p:nvPr/>
              </p:nvGrpSpPr>
              <p:grpSpPr>
                <a:xfrm rot="474525">
                  <a:off x="3619152" y="25075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33" name="타원 11">
                    <a:extLst>
                      <a:ext uri="{FF2B5EF4-FFF2-40B4-BE49-F238E27FC236}">
                        <a16:creationId xmlns:a16="http://schemas.microsoft.com/office/drawing/2014/main" id="{FCA546E3-131B-4542-AE9C-849F1D4DB082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4" name="타원 11">
                    <a:extLst>
                      <a:ext uri="{FF2B5EF4-FFF2-40B4-BE49-F238E27FC236}">
                        <a16:creationId xmlns:a16="http://schemas.microsoft.com/office/drawing/2014/main" id="{0B3427A4-1F38-44BA-9CDF-8873DF0D0D44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>
                  <a:extLst>
                    <a:ext uri="{FF2B5EF4-FFF2-40B4-BE49-F238E27FC236}">
                      <a16:creationId xmlns:a16="http://schemas.microsoft.com/office/drawing/2014/main" id="{1C188905-5CEB-4CD4-A965-A1C1ECA41F47}"/>
                    </a:ext>
                  </a:extLst>
                </p:cNvPr>
                <p:cNvGrpSpPr/>
                <p:nvPr/>
              </p:nvGrpSpPr>
              <p:grpSpPr>
                <a:xfrm rot="18452925">
                  <a:off x="3419092" y="329558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31" name="타원 11">
                    <a:extLst>
                      <a:ext uri="{FF2B5EF4-FFF2-40B4-BE49-F238E27FC236}">
                        <a16:creationId xmlns:a16="http://schemas.microsoft.com/office/drawing/2014/main" id="{B1AB48C6-D266-43BA-AE20-7E3B03FEC09F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2" name="타원 11">
                    <a:extLst>
                      <a:ext uri="{FF2B5EF4-FFF2-40B4-BE49-F238E27FC236}">
                        <a16:creationId xmlns:a16="http://schemas.microsoft.com/office/drawing/2014/main" id="{FC9D6B87-BAEC-42AA-BF8E-BB16AF1D78C3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6" name="그룹 415">
                  <a:extLst>
                    <a:ext uri="{FF2B5EF4-FFF2-40B4-BE49-F238E27FC236}">
                      <a16:creationId xmlns:a16="http://schemas.microsoft.com/office/drawing/2014/main" id="{DBC18E1B-5031-4A56-8E01-A7C99AE4AA90}"/>
                    </a:ext>
                  </a:extLst>
                </p:cNvPr>
                <p:cNvGrpSpPr/>
                <p:nvPr/>
              </p:nvGrpSpPr>
              <p:grpSpPr>
                <a:xfrm rot="16439499">
                  <a:off x="3372505" y="435687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29" name="타원 11">
                    <a:extLst>
                      <a:ext uri="{FF2B5EF4-FFF2-40B4-BE49-F238E27FC236}">
                        <a16:creationId xmlns:a16="http://schemas.microsoft.com/office/drawing/2014/main" id="{3AE8624B-3813-4E01-9B25-53E4770DDF4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0" name="타원 11">
                    <a:extLst>
                      <a:ext uri="{FF2B5EF4-FFF2-40B4-BE49-F238E27FC236}">
                        <a16:creationId xmlns:a16="http://schemas.microsoft.com/office/drawing/2014/main" id="{E8362D56-48EE-43A9-8EAE-D0CB7AA17128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7" name="그룹 416">
                  <a:extLst>
                    <a:ext uri="{FF2B5EF4-FFF2-40B4-BE49-F238E27FC236}">
                      <a16:creationId xmlns:a16="http://schemas.microsoft.com/office/drawing/2014/main" id="{2F91F6F9-D85F-4F10-A4D9-4EA08E8F64AA}"/>
                    </a:ext>
                  </a:extLst>
                </p:cNvPr>
                <p:cNvGrpSpPr/>
                <p:nvPr/>
              </p:nvGrpSpPr>
              <p:grpSpPr>
                <a:xfrm rot="14936644">
                  <a:off x="3382306" y="576823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27" name="타원 11">
                    <a:extLst>
                      <a:ext uri="{FF2B5EF4-FFF2-40B4-BE49-F238E27FC236}">
                        <a16:creationId xmlns:a16="http://schemas.microsoft.com/office/drawing/2014/main" id="{75F6949C-9631-49AE-BBDD-2CF10170B3B6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타원 11">
                    <a:extLst>
                      <a:ext uri="{FF2B5EF4-FFF2-40B4-BE49-F238E27FC236}">
                        <a16:creationId xmlns:a16="http://schemas.microsoft.com/office/drawing/2014/main" id="{C42B1DD2-6FCD-4018-9A25-2BD9FD65C7E6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8" name="그룹 417">
                  <a:extLst>
                    <a:ext uri="{FF2B5EF4-FFF2-40B4-BE49-F238E27FC236}">
                      <a16:creationId xmlns:a16="http://schemas.microsoft.com/office/drawing/2014/main" id="{8D1F98ED-1993-4C02-85BB-4E48F0D82502}"/>
                    </a:ext>
                  </a:extLst>
                </p:cNvPr>
                <p:cNvGrpSpPr/>
                <p:nvPr/>
              </p:nvGrpSpPr>
              <p:grpSpPr>
                <a:xfrm rot="3099607">
                  <a:off x="3717335" y="30941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25" name="타원 11">
                    <a:extLst>
                      <a:ext uri="{FF2B5EF4-FFF2-40B4-BE49-F238E27FC236}">
                        <a16:creationId xmlns:a16="http://schemas.microsoft.com/office/drawing/2014/main" id="{2A186A8A-7EEF-45FB-A298-F2233A9354F4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26" name="타원 11">
                    <a:extLst>
                      <a:ext uri="{FF2B5EF4-FFF2-40B4-BE49-F238E27FC236}">
                        <a16:creationId xmlns:a16="http://schemas.microsoft.com/office/drawing/2014/main" id="{35A696B9-91E9-4619-ACF3-A5101433DC99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9" name="그룹 418">
                  <a:extLst>
                    <a:ext uri="{FF2B5EF4-FFF2-40B4-BE49-F238E27FC236}">
                      <a16:creationId xmlns:a16="http://schemas.microsoft.com/office/drawing/2014/main" id="{3EFE3452-FF2C-4055-83CC-85ACF9A76A30}"/>
                    </a:ext>
                  </a:extLst>
                </p:cNvPr>
                <p:cNvGrpSpPr/>
                <p:nvPr/>
              </p:nvGrpSpPr>
              <p:grpSpPr>
                <a:xfrm rot="8974015">
                  <a:off x="3675170" y="717429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23" name="타원 11">
                    <a:extLst>
                      <a:ext uri="{FF2B5EF4-FFF2-40B4-BE49-F238E27FC236}">
                        <a16:creationId xmlns:a16="http://schemas.microsoft.com/office/drawing/2014/main" id="{A0E28F94-E682-4C45-B505-E77C19BCD520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타원 11">
                    <a:extLst>
                      <a:ext uri="{FF2B5EF4-FFF2-40B4-BE49-F238E27FC236}">
                        <a16:creationId xmlns:a16="http://schemas.microsoft.com/office/drawing/2014/main" id="{BBE37AA3-BE25-4633-A8CA-8B11C083FD24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0" name="그룹 419">
                  <a:extLst>
                    <a:ext uri="{FF2B5EF4-FFF2-40B4-BE49-F238E27FC236}">
                      <a16:creationId xmlns:a16="http://schemas.microsoft.com/office/drawing/2014/main" id="{5DBF1A80-39A6-4A2D-81E8-DBC6A291E8C4}"/>
                    </a:ext>
                  </a:extLst>
                </p:cNvPr>
                <p:cNvGrpSpPr/>
                <p:nvPr/>
              </p:nvGrpSpPr>
              <p:grpSpPr>
                <a:xfrm rot="1809552">
                  <a:off x="3671383" y="265381"/>
                  <a:ext cx="84213" cy="420008"/>
                  <a:chOff x="2815644" y="235604"/>
                  <a:chExt cx="239141" cy="1192708"/>
                </a:xfrm>
              </p:grpSpPr>
              <p:sp>
                <p:nvSpPr>
                  <p:cNvPr id="421" name="타원 11">
                    <a:extLst>
                      <a:ext uri="{FF2B5EF4-FFF2-40B4-BE49-F238E27FC236}">
                        <a16:creationId xmlns:a16="http://schemas.microsoft.com/office/drawing/2014/main" id="{0749F880-648F-4448-8FEF-95190E1EE0C9}"/>
                      </a:ext>
                    </a:extLst>
                  </p:cNvPr>
                  <p:cNvSpPr/>
                  <p:nvPr/>
                </p:nvSpPr>
                <p:spPr>
                  <a:xfrm>
                    <a:off x="2815644" y="235604"/>
                    <a:ext cx="239141" cy="1192708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FFE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2" name="타원 11">
                    <a:extLst>
                      <a:ext uri="{FF2B5EF4-FFF2-40B4-BE49-F238E27FC236}">
                        <a16:creationId xmlns:a16="http://schemas.microsoft.com/office/drawing/2014/main" id="{18CB3501-6979-45CC-A778-45829D8B28B4}"/>
                      </a:ext>
                    </a:extLst>
                  </p:cNvPr>
                  <p:cNvSpPr/>
                  <p:nvPr/>
                </p:nvSpPr>
                <p:spPr>
                  <a:xfrm>
                    <a:off x="2861298" y="389710"/>
                    <a:ext cx="147921" cy="737749"/>
                  </a:xfrm>
                  <a:custGeom>
                    <a:avLst/>
                    <a:gdLst>
                      <a:gd name="connsiteX0" fmla="*/ 0 w 145817"/>
                      <a:gd name="connsiteY0" fmla="*/ 363632 h 727263"/>
                      <a:gd name="connsiteX1" fmla="*/ 72909 w 145817"/>
                      <a:gd name="connsiteY1" fmla="*/ 0 h 727263"/>
                      <a:gd name="connsiteX2" fmla="*/ 145818 w 145817"/>
                      <a:gd name="connsiteY2" fmla="*/ 363632 h 727263"/>
                      <a:gd name="connsiteX3" fmla="*/ 72909 w 145817"/>
                      <a:gd name="connsiteY3" fmla="*/ 727264 h 727263"/>
                      <a:gd name="connsiteX4" fmla="*/ 0 w 145817"/>
                      <a:gd name="connsiteY4" fmla="*/ 363632 h 727263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  <a:gd name="connsiteX0" fmla="*/ 0 w 145818"/>
                      <a:gd name="connsiteY0" fmla="*/ 363632 h 727264"/>
                      <a:gd name="connsiteX1" fmla="*/ 72909 w 145818"/>
                      <a:gd name="connsiteY1" fmla="*/ 0 h 727264"/>
                      <a:gd name="connsiteX2" fmla="*/ 145818 w 145818"/>
                      <a:gd name="connsiteY2" fmla="*/ 363632 h 727264"/>
                      <a:gd name="connsiteX3" fmla="*/ 72909 w 145818"/>
                      <a:gd name="connsiteY3" fmla="*/ 727264 h 727264"/>
                      <a:gd name="connsiteX4" fmla="*/ 0 w 145818"/>
                      <a:gd name="connsiteY4" fmla="*/ 363632 h 727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818" h="727264">
                        <a:moveTo>
                          <a:pt x="0" y="363632"/>
                        </a:moveTo>
                        <a:cubicBezTo>
                          <a:pt x="0" y="162804"/>
                          <a:pt x="-696" y="0"/>
                          <a:pt x="72909" y="0"/>
                        </a:cubicBezTo>
                        <a:cubicBezTo>
                          <a:pt x="146514" y="0"/>
                          <a:pt x="145818" y="162804"/>
                          <a:pt x="145818" y="363632"/>
                        </a:cubicBezTo>
                        <a:cubicBezTo>
                          <a:pt x="145818" y="564460"/>
                          <a:pt x="103651" y="727264"/>
                          <a:pt x="72909" y="727264"/>
                        </a:cubicBezTo>
                        <a:cubicBezTo>
                          <a:pt x="42167" y="727264"/>
                          <a:pt x="0" y="564460"/>
                          <a:pt x="0" y="363632"/>
                        </a:cubicBezTo>
                        <a:close/>
                      </a:path>
                    </a:pathLst>
                  </a:custGeom>
                  <a:solidFill>
                    <a:srgbClr val="F0F1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77" name="타원 11">
                <a:extLst>
                  <a:ext uri="{FF2B5EF4-FFF2-40B4-BE49-F238E27FC236}">
                    <a16:creationId xmlns:a16="http://schemas.microsoft.com/office/drawing/2014/main" id="{E729F324-2338-46E3-A88C-6B61B57FDA1E}"/>
                  </a:ext>
                </a:extLst>
              </p:cNvPr>
              <p:cNvSpPr/>
              <p:nvPr/>
            </p:nvSpPr>
            <p:spPr>
              <a:xfrm rot="6245241">
                <a:off x="2086091" y="798432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타원 11">
                <a:extLst>
                  <a:ext uri="{FF2B5EF4-FFF2-40B4-BE49-F238E27FC236}">
                    <a16:creationId xmlns:a16="http://schemas.microsoft.com/office/drawing/2014/main" id="{5502C9B3-6841-4242-A70D-3B3DDF880D61}"/>
                  </a:ext>
                </a:extLst>
              </p:cNvPr>
              <p:cNvSpPr/>
              <p:nvPr/>
            </p:nvSpPr>
            <p:spPr>
              <a:xfrm rot="2112578">
                <a:off x="1913301" y="391557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타원 11">
                <a:extLst>
                  <a:ext uri="{FF2B5EF4-FFF2-40B4-BE49-F238E27FC236}">
                    <a16:creationId xmlns:a16="http://schemas.microsoft.com/office/drawing/2014/main" id="{BBF86AC4-E5D2-4E8B-8E4D-F0D05421199F}"/>
                  </a:ext>
                </a:extLst>
              </p:cNvPr>
              <p:cNvSpPr/>
              <p:nvPr/>
            </p:nvSpPr>
            <p:spPr>
              <a:xfrm rot="17566360">
                <a:off x="1541886" y="544781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타원 11">
                <a:extLst>
                  <a:ext uri="{FF2B5EF4-FFF2-40B4-BE49-F238E27FC236}">
                    <a16:creationId xmlns:a16="http://schemas.microsoft.com/office/drawing/2014/main" id="{2DB1A81A-4FC4-4B44-ADE2-15E38FF34908}"/>
                  </a:ext>
                </a:extLst>
              </p:cNvPr>
              <p:cNvSpPr/>
              <p:nvPr/>
            </p:nvSpPr>
            <p:spPr>
              <a:xfrm rot="13310578">
                <a:off x="1593881" y="863216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타원 11">
                <a:extLst>
                  <a:ext uri="{FF2B5EF4-FFF2-40B4-BE49-F238E27FC236}">
                    <a16:creationId xmlns:a16="http://schemas.microsoft.com/office/drawing/2014/main" id="{9BFF062F-CAA9-42AD-A6ED-F306214F61C4}"/>
                  </a:ext>
                </a:extLst>
              </p:cNvPr>
              <p:cNvSpPr/>
              <p:nvPr/>
            </p:nvSpPr>
            <p:spPr>
              <a:xfrm rot="11144907">
                <a:off x="1803995" y="961866"/>
                <a:ext cx="45719" cy="402220"/>
              </a:xfrm>
              <a:custGeom>
                <a:avLst/>
                <a:gdLst>
                  <a:gd name="connsiteX0" fmla="*/ 0 w 145817"/>
                  <a:gd name="connsiteY0" fmla="*/ 363632 h 727263"/>
                  <a:gd name="connsiteX1" fmla="*/ 72909 w 145817"/>
                  <a:gd name="connsiteY1" fmla="*/ 0 h 727263"/>
                  <a:gd name="connsiteX2" fmla="*/ 145818 w 145817"/>
                  <a:gd name="connsiteY2" fmla="*/ 363632 h 727263"/>
                  <a:gd name="connsiteX3" fmla="*/ 72909 w 145817"/>
                  <a:gd name="connsiteY3" fmla="*/ 727264 h 727263"/>
                  <a:gd name="connsiteX4" fmla="*/ 0 w 145817"/>
                  <a:gd name="connsiteY4" fmla="*/ 363632 h 727263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  <a:gd name="connsiteX0" fmla="*/ 0 w 145818"/>
                  <a:gd name="connsiteY0" fmla="*/ 363632 h 727264"/>
                  <a:gd name="connsiteX1" fmla="*/ 72909 w 145818"/>
                  <a:gd name="connsiteY1" fmla="*/ 0 h 727264"/>
                  <a:gd name="connsiteX2" fmla="*/ 145818 w 145818"/>
                  <a:gd name="connsiteY2" fmla="*/ 363632 h 727264"/>
                  <a:gd name="connsiteX3" fmla="*/ 72909 w 145818"/>
                  <a:gd name="connsiteY3" fmla="*/ 727264 h 727264"/>
                  <a:gd name="connsiteX4" fmla="*/ 0 w 145818"/>
                  <a:gd name="connsiteY4" fmla="*/ 363632 h 727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18" h="727264">
                    <a:moveTo>
                      <a:pt x="0" y="363632"/>
                    </a:moveTo>
                    <a:cubicBezTo>
                      <a:pt x="0" y="162804"/>
                      <a:pt x="-696" y="0"/>
                      <a:pt x="72909" y="0"/>
                    </a:cubicBezTo>
                    <a:cubicBezTo>
                      <a:pt x="146514" y="0"/>
                      <a:pt x="145818" y="162804"/>
                      <a:pt x="145818" y="363632"/>
                    </a:cubicBezTo>
                    <a:cubicBezTo>
                      <a:pt x="145818" y="564460"/>
                      <a:pt x="103651" y="727264"/>
                      <a:pt x="72909" y="727264"/>
                    </a:cubicBezTo>
                    <a:cubicBezTo>
                      <a:pt x="42167" y="727264"/>
                      <a:pt x="0" y="564460"/>
                      <a:pt x="0" y="3636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2" name="그룹 381">
                <a:extLst>
                  <a:ext uri="{FF2B5EF4-FFF2-40B4-BE49-F238E27FC236}">
                    <a16:creationId xmlns:a16="http://schemas.microsoft.com/office/drawing/2014/main" id="{25C47AA8-C963-4119-B8ED-7288F65AD16B}"/>
                  </a:ext>
                </a:extLst>
              </p:cNvPr>
              <p:cNvGrpSpPr/>
              <p:nvPr/>
            </p:nvGrpSpPr>
            <p:grpSpPr>
              <a:xfrm>
                <a:off x="1614428" y="688700"/>
                <a:ext cx="360826" cy="338138"/>
                <a:chOff x="2701460" y="548697"/>
                <a:chExt cx="360826" cy="338138"/>
              </a:xfrm>
            </p:grpSpPr>
            <p:sp>
              <p:nvSpPr>
                <p:cNvPr id="383" name="타원 382">
                  <a:extLst>
                    <a:ext uri="{FF2B5EF4-FFF2-40B4-BE49-F238E27FC236}">
                      <a16:creationId xmlns:a16="http://schemas.microsoft.com/office/drawing/2014/main" id="{C5A75775-7A7B-4631-8553-4BF34C34BA02}"/>
                    </a:ext>
                  </a:extLst>
                </p:cNvPr>
                <p:cNvSpPr/>
                <p:nvPr/>
              </p:nvSpPr>
              <p:spPr>
                <a:xfrm>
                  <a:off x="2701460" y="548697"/>
                  <a:ext cx="360826" cy="338138"/>
                </a:xfrm>
                <a:prstGeom prst="ellipse">
                  <a:avLst/>
                </a:prstGeom>
                <a:solidFill>
                  <a:srgbClr val="FFD64E">
                    <a:alpha val="46000"/>
                  </a:srgbClr>
                </a:solidFill>
                <a:ln w="22225">
                  <a:solidFill>
                    <a:srgbClr val="704B11">
                      <a:alpha val="6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타원 383">
                  <a:extLst>
                    <a:ext uri="{FF2B5EF4-FFF2-40B4-BE49-F238E27FC236}">
                      <a16:creationId xmlns:a16="http://schemas.microsoft.com/office/drawing/2014/main" id="{921DAA3F-CE75-4FC5-9AA1-F24FF8BC3DA0}"/>
                    </a:ext>
                  </a:extLst>
                </p:cNvPr>
                <p:cNvSpPr/>
                <p:nvPr/>
              </p:nvSpPr>
              <p:spPr>
                <a:xfrm>
                  <a:off x="2779480" y="629660"/>
                  <a:ext cx="204787" cy="176213"/>
                </a:xfrm>
                <a:prstGeom prst="ellipse">
                  <a:avLst/>
                </a:prstGeom>
                <a:solidFill>
                  <a:srgbClr val="774D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65D9295-1B66-4561-9D56-C63B2E77FD30}"/>
              </a:ext>
            </a:extLst>
          </p:cNvPr>
          <p:cNvSpPr txBox="1"/>
          <p:nvPr/>
        </p:nvSpPr>
        <p:spPr>
          <a:xfrm>
            <a:off x="5831224" y="3957426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/>
              <a:t>목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C434EB-3A44-4CF0-A7C3-FDEDDAEE749D}"/>
              </a:ext>
            </a:extLst>
          </p:cNvPr>
          <p:cNvSpPr txBox="1"/>
          <p:nvPr/>
        </p:nvSpPr>
        <p:spPr>
          <a:xfrm>
            <a:off x="5837389" y="4492908"/>
            <a:ext cx="522900" cy="52322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r>
              <a:rPr lang="ko-KR" altLang="en-US" dirty="0"/>
              <a:t>차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DDEFA3F-5557-4903-A787-DFD3AD91DF67}"/>
              </a:ext>
            </a:extLst>
          </p:cNvPr>
          <p:cNvSpPr txBox="1"/>
          <p:nvPr/>
        </p:nvSpPr>
        <p:spPr>
          <a:xfrm>
            <a:off x="6896461" y="5112483"/>
            <a:ext cx="362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02. </a:t>
            </a:r>
            <a:r>
              <a:rPr lang="ko-KR" altLang="en-US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데이터 전처리</a:t>
            </a:r>
            <a:r>
              <a:rPr lang="en-US" altLang="ko-KR" sz="2000" dirty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, EDA, </a:t>
            </a:r>
            <a:r>
              <a:rPr lang="ko-KR" altLang="en-US" sz="2000" dirty="0" smtClean="0"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시각화</a:t>
            </a:r>
            <a:endParaRPr lang="ko-KR" altLang="en-US" sz="2000" dirty="0">
              <a:latin typeface="210 수필명조 020" panose="02020603020101020101" pitchFamily="18" charset="-127"/>
              <a:ea typeface="210 수필명조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192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5222</TotalTime>
  <Words>1595</Words>
  <Application>Microsoft Office PowerPoint</Application>
  <PresentationFormat>와이드스크린</PresentationFormat>
  <Paragraphs>417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DX시인과나</vt:lpstr>
      <vt:lpstr>Wingdings</vt:lpstr>
      <vt:lpstr>맑은 고딕</vt:lpstr>
      <vt:lpstr>나눔바른고딕</vt:lpstr>
      <vt:lpstr>210 수필명조 020</vt:lpstr>
      <vt:lpstr>DX경필명조B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User</cp:lastModifiedBy>
  <cp:revision>159</cp:revision>
  <dcterms:created xsi:type="dcterms:W3CDTF">2018-03-06T15:38:16Z</dcterms:created>
  <dcterms:modified xsi:type="dcterms:W3CDTF">2022-09-30T05:40:08Z</dcterms:modified>
</cp:coreProperties>
</file>